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2" r:id="rId15"/>
    <p:sldId id="273" r:id="rId16"/>
    <p:sldId id="275" r:id="rId17"/>
    <p:sldId id="276" r:id="rId18"/>
    <p:sldId id="277" r:id="rId19"/>
    <p:sldId id="274" r:id="rId20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AFB7"/>
    <a:srgbClr val="FF7F7F"/>
    <a:srgbClr val="FF0000"/>
    <a:srgbClr val="2FAADA"/>
    <a:srgbClr val="F7D5CD"/>
    <a:srgbClr val="CCDFEF"/>
    <a:srgbClr val="E97436"/>
    <a:srgbClr val="277431"/>
    <a:srgbClr val="CCD4CC"/>
    <a:srgbClr val="E7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9120A-7858-4E3D-AE12-5E072FDCE8FD}" v="321" dt="2024-05-07T18:18:46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2" autoAdjust="0"/>
    <p:restoredTop sz="94660"/>
  </p:normalViewPr>
  <p:slideViewPr>
    <p:cSldViewPr snapToGrid="0">
      <p:cViewPr>
        <p:scale>
          <a:sx n="75" d="100"/>
          <a:sy n="75" d="100"/>
        </p:scale>
        <p:origin x="17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Goldgruber" userId="39218518cd065b9f" providerId="LiveId" clId="{9459120A-7858-4E3D-AE12-5E072FDCE8FD}"/>
    <pc:docChg chg="undo custSel addSld delSld modSld sldOrd">
      <pc:chgData name="Markus Goldgruber" userId="39218518cd065b9f" providerId="LiveId" clId="{9459120A-7858-4E3D-AE12-5E072FDCE8FD}" dt="2024-05-07T18:18:46.108" v="3508" actId="5736"/>
      <pc:docMkLst>
        <pc:docMk/>
      </pc:docMkLst>
      <pc:sldChg chg="modSp mod">
        <pc:chgData name="Markus Goldgruber" userId="39218518cd065b9f" providerId="LiveId" clId="{9459120A-7858-4E3D-AE12-5E072FDCE8FD}" dt="2024-04-24T12:54:05.673" v="671" actId="14100"/>
        <pc:sldMkLst>
          <pc:docMk/>
          <pc:sldMk cId="500150770" sldId="257"/>
        </pc:sldMkLst>
        <pc:spChg chg="mod">
          <ac:chgData name="Markus Goldgruber" userId="39218518cd065b9f" providerId="LiveId" clId="{9459120A-7858-4E3D-AE12-5E072FDCE8FD}" dt="2024-04-24T12:53:36.275" v="666" actId="113"/>
          <ac:spMkLst>
            <pc:docMk/>
            <pc:sldMk cId="500150770" sldId="257"/>
            <ac:spMk id="115" creationId="{84C9D262-6341-3489-D0EC-63B3DA018FB9}"/>
          </ac:spMkLst>
        </pc:spChg>
        <pc:spChg chg="mod">
          <ac:chgData name="Markus Goldgruber" userId="39218518cd065b9f" providerId="LiveId" clId="{9459120A-7858-4E3D-AE12-5E072FDCE8FD}" dt="2024-04-24T12:53:43.283" v="668" actId="14100"/>
          <ac:spMkLst>
            <pc:docMk/>
            <pc:sldMk cId="500150770" sldId="257"/>
            <ac:spMk id="118" creationId="{A453E361-462F-D750-02E6-F34B48416326}"/>
          </ac:spMkLst>
        </pc:spChg>
        <pc:cxnChg chg="mod">
          <ac:chgData name="Markus Goldgruber" userId="39218518cd065b9f" providerId="LiveId" clId="{9459120A-7858-4E3D-AE12-5E072FDCE8FD}" dt="2024-04-24T12:54:05.673" v="671" actId="14100"/>
          <ac:cxnSpMkLst>
            <pc:docMk/>
            <pc:sldMk cId="500150770" sldId="257"/>
            <ac:cxnSpMk id="122" creationId="{D807EC6E-6DA3-0FB6-DEE5-4B7892CF17DD}"/>
          </ac:cxnSpMkLst>
        </pc:cxnChg>
      </pc:sldChg>
      <pc:sldChg chg="modSp">
        <pc:chgData name="Markus Goldgruber" userId="39218518cd065b9f" providerId="LiveId" clId="{9459120A-7858-4E3D-AE12-5E072FDCE8FD}" dt="2024-04-15T18:07:13.642" v="52" actId="5736"/>
        <pc:sldMkLst>
          <pc:docMk/>
          <pc:sldMk cId="2668058119" sldId="259"/>
        </pc:sldMkLst>
        <pc:spChg chg="mod">
          <ac:chgData name="Markus Goldgruber" userId="39218518cd065b9f" providerId="LiveId" clId="{9459120A-7858-4E3D-AE12-5E072FDCE8FD}" dt="2024-04-15T18:07:13.642" v="52" actId="5736"/>
          <ac:spMkLst>
            <pc:docMk/>
            <pc:sldMk cId="2668058119" sldId="259"/>
            <ac:spMk id="128" creationId="{DF20774E-B6C5-F508-8612-58558DABB883}"/>
          </ac:spMkLst>
        </pc:spChg>
        <pc:spChg chg="mod">
          <ac:chgData name="Markus Goldgruber" userId="39218518cd065b9f" providerId="LiveId" clId="{9459120A-7858-4E3D-AE12-5E072FDCE8FD}" dt="2024-04-15T18:07:13.642" v="52" actId="5736"/>
          <ac:spMkLst>
            <pc:docMk/>
            <pc:sldMk cId="2668058119" sldId="259"/>
            <ac:spMk id="129" creationId="{48C02902-9906-7B23-28E0-13E75F243121}"/>
          </ac:spMkLst>
        </pc:spChg>
        <pc:spChg chg="mod">
          <ac:chgData name="Markus Goldgruber" userId="39218518cd065b9f" providerId="LiveId" clId="{9459120A-7858-4E3D-AE12-5E072FDCE8FD}" dt="2024-04-15T18:07:13.642" v="52" actId="5736"/>
          <ac:spMkLst>
            <pc:docMk/>
            <pc:sldMk cId="2668058119" sldId="259"/>
            <ac:spMk id="154" creationId="{86A60737-8452-9E25-7D59-8E25A66E93B3}"/>
          </ac:spMkLst>
        </pc:spChg>
        <pc:spChg chg="mod">
          <ac:chgData name="Markus Goldgruber" userId="39218518cd065b9f" providerId="LiveId" clId="{9459120A-7858-4E3D-AE12-5E072FDCE8FD}" dt="2024-04-15T18:07:13.642" v="52" actId="5736"/>
          <ac:spMkLst>
            <pc:docMk/>
            <pc:sldMk cId="2668058119" sldId="259"/>
            <ac:spMk id="155" creationId="{9C544B91-AB08-54AB-F529-EC5FEECE3D57}"/>
          </ac:spMkLst>
        </pc:spChg>
        <pc:spChg chg="mod">
          <ac:chgData name="Markus Goldgruber" userId="39218518cd065b9f" providerId="LiveId" clId="{9459120A-7858-4E3D-AE12-5E072FDCE8FD}" dt="2024-04-15T18:07:13.642" v="52" actId="5736"/>
          <ac:spMkLst>
            <pc:docMk/>
            <pc:sldMk cId="2668058119" sldId="259"/>
            <ac:spMk id="167" creationId="{F3EBC3B8-4FDA-8807-B077-9A4C58C4D80D}"/>
          </ac:spMkLst>
        </pc:spChg>
        <pc:spChg chg="mod">
          <ac:chgData name="Markus Goldgruber" userId="39218518cd065b9f" providerId="LiveId" clId="{9459120A-7858-4E3D-AE12-5E072FDCE8FD}" dt="2024-04-15T18:07:13.642" v="52" actId="5736"/>
          <ac:spMkLst>
            <pc:docMk/>
            <pc:sldMk cId="2668058119" sldId="259"/>
            <ac:spMk id="170" creationId="{2EB87FAC-1989-5CEE-67C2-A43CD3C3299D}"/>
          </ac:spMkLst>
        </pc:spChg>
        <pc:spChg chg="mod">
          <ac:chgData name="Markus Goldgruber" userId="39218518cd065b9f" providerId="LiveId" clId="{9459120A-7858-4E3D-AE12-5E072FDCE8FD}" dt="2024-04-15T18:07:13.642" v="52" actId="5736"/>
          <ac:spMkLst>
            <pc:docMk/>
            <pc:sldMk cId="2668058119" sldId="259"/>
            <ac:spMk id="175" creationId="{7FCCB794-209B-894A-9A56-3DBBD553C211}"/>
          </ac:spMkLst>
        </pc:spChg>
        <pc:spChg chg="mod">
          <ac:chgData name="Markus Goldgruber" userId="39218518cd065b9f" providerId="LiveId" clId="{9459120A-7858-4E3D-AE12-5E072FDCE8FD}" dt="2024-04-15T18:07:13.642" v="52" actId="5736"/>
          <ac:spMkLst>
            <pc:docMk/>
            <pc:sldMk cId="2668058119" sldId="259"/>
            <ac:spMk id="177" creationId="{F1C9C8A0-AA00-B514-C92C-55FFA451965D}"/>
          </ac:spMkLst>
        </pc:spChg>
        <pc:graphicFrameChg chg="mod">
          <ac:chgData name="Markus Goldgruber" userId="39218518cd065b9f" providerId="LiveId" clId="{9459120A-7858-4E3D-AE12-5E072FDCE8FD}" dt="2024-04-15T18:07:13.642" v="52" actId="5736"/>
          <ac:graphicFrameMkLst>
            <pc:docMk/>
            <pc:sldMk cId="2668058119" sldId="259"/>
            <ac:graphicFrameMk id="4" creationId="{68E88B06-9AB3-5644-7CE8-C7586892F915}"/>
          </ac:graphicFrameMkLst>
        </pc:graphicFrameChg>
        <pc:graphicFrameChg chg="mod">
          <ac:chgData name="Markus Goldgruber" userId="39218518cd065b9f" providerId="LiveId" clId="{9459120A-7858-4E3D-AE12-5E072FDCE8FD}" dt="2024-04-15T18:07:13.642" v="52" actId="5736"/>
          <ac:graphicFrameMkLst>
            <pc:docMk/>
            <pc:sldMk cId="2668058119" sldId="259"/>
            <ac:graphicFrameMk id="6" creationId="{50386EFA-8B94-6136-50D1-A9FB459136F2}"/>
          </ac:graphicFrameMkLst>
        </pc:graphicFrameChg>
        <pc:graphicFrameChg chg="mod">
          <ac:chgData name="Markus Goldgruber" userId="39218518cd065b9f" providerId="LiveId" clId="{9459120A-7858-4E3D-AE12-5E072FDCE8FD}" dt="2024-04-15T18:07:13.642" v="52" actId="5736"/>
          <ac:graphicFrameMkLst>
            <pc:docMk/>
            <pc:sldMk cId="2668058119" sldId="259"/>
            <ac:graphicFrameMk id="11" creationId="{546F7E28-AB78-D537-6913-337E7DEDF7F2}"/>
          </ac:graphicFrameMkLst>
        </pc:graphicFrameChg>
        <pc:graphicFrameChg chg="mod">
          <ac:chgData name="Markus Goldgruber" userId="39218518cd065b9f" providerId="LiveId" clId="{9459120A-7858-4E3D-AE12-5E072FDCE8FD}" dt="2024-04-15T18:07:13.642" v="52" actId="5736"/>
          <ac:graphicFrameMkLst>
            <pc:docMk/>
            <pc:sldMk cId="2668058119" sldId="259"/>
            <ac:graphicFrameMk id="80" creationId="{7E6CC39B-13C5-8267-2139-05F53A5AB6AD}"/>
          </ac:graphicFrameMkLst>
        </pc:graphicFrameChg>
        <pc:graphicFrameChg chg="mod">
          <ac:chgData name="Markus Goldgruber" userId="39218518cd065b9f" providerId="LiveId" clId="{9459120A-7858-4E3D-AE12-5E072FDCE8FD}" dt="2024-04-15T18:07:13.642" v="52" actId="5736"/>
          <ac:graphicFrameMkLst>
            <pc:docMk/>
            <pc:sldMk cId="2668058119" sldId="259"/>
            <ac:graphicFrameMk id="201" creationId="{3F593D7F-216D-95D5-E8F3-2465CE090C74}"/>
          </ac:graphicFrameMkLst>
        </pc:graphicFrameChg>
        <pc:graphicFrameChg chg="mod">
          <ac:chgData name="Markus Goldgruber" userId="39218518cd065b9f" providerId="LiveId" clId="{9459120A-7858-4E3D-AE12-5E072FDCE8FD}" dt="2024-04-15T18:07:13.642" v="52" actId="5736"/>
          <ac:graphicFrameMkLst>
            <pc:docMk/>
            <pc:sldMk cId="2668058119" sldId="259"/>
            <ac:graphicFrameMk id="204" creationId="{4631AC77-1D7F-0880-1829-49C5D9B6E4CB}"/>
          </ac:graphicFrameMkLst>
        </pc:graphicFrameChg>
        <pc:graphicFrameChg chg="mod">
          <ac:chgData name="Markus Goldgruber" userId="39218518cd065b9f" providerId="LiveId" clId="{9459120A-7858-4E3D-AE12-5E072FDCE8FD}" dt="2024-04-15T18:07:13.642" v="52" actId="5736"/>
          <ac:graphicFrameMkLst>
            <pc:docMk/>
            <pc:sldMk cId="2668058119" sldId="259"/>
            <ac:graphicFrameMk id="217" creationId="{AFA614CC-8396-298C-4337-7A861B923EBE}"/>
          </ac:graphicFrameMkLst>
        </pc:graphicFrameChg>
        <pc:graphicFrameChg chg="mod">
          <ac:chgData name="Markus Goldgruber" userId="39218518cd065b9f" providerId="LiveId" clId="{9459120A-7858-4E3D-AE12-5E072FDCE8FD}" dt="2024-04-15T18:07:13.642" v="52" actId="5736"/>
          <ac:graphicFrameMkLst>
            <pc:docMk/>
            <pc:sldMk cId="2668058119" sldId="259"/>
            <ac:graphicFrameMk id="226" creationId="{634B5A1E-90B5-F851-7263-9CDF07258242}"/>
          </ac:graphicFrameMkLst>
        </pc:graphicFrameChg>
        <pc:graphicFrameChg chg="mod">
          <ac:chgData name="Markus Goldgruber" userId="39218518cd065b9f" providerId="LiveId" clId="{9459120A-7858-4E3D-AE12-5E072FDCE8FD}" dt="2024-04-15T18:07:13.642" v="52" actId="5736"/>
          <ac:graphicFrameMkLst>
            <pc:docMk/>
            <pc:sldMk cId="2668058119" sldId="259"/>
            <ac:graphicFrameMk id="244" creationId="{3C046B95-0B27-6F17-E55F-0A5A9278A04B}"/>
          </ac:graphicFrameMkLst>
        </pc:graphicFrame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9" creationId="{5F47EF32-EF79-7671-5198-8A9ADC1D117B}"/>
          </ac:cxnSpMkLst>
        </pc:cxn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13" creationId="{EDD01399-9F89-7418-2D6A-3816025366E2}"/>
          </ac:cxnSpMkLst>
        </pc:cxn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51" creationId="{5CA29A40-9C92-5C6E-140F-734F2FF52253}"/>
          </ac:cxnSpMkLst>
        </pc:cxn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60" creationId="{599D1966-92A1-22E9-19E6-490072DEA6C1}"/>
          </ac:cxnSpMkLst>
        </pc:cxn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68" creationId="{CE561EE4-06CF-46AD-1401-ED399737C37A}"/>
          </ac:cxnSpMkLst>
        </pc:cxn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131" creationId="{6224E9B9-B471-E53E-52C6-507D6AEA7A14}"/>
          </ac:cxnSpMkLst>
        </pc:cxn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156" creationId="{0751F0B7-EF88-0495-58F0-F92E649EE8CC}"/>
          </ac:cxnSpMkLst>
        </pc:cxn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176" creationId="{DD36DFCA-094D-9340-C57C-6DD87D812101}"/>
          </ac:cxnSpMkLst>
        </pc:cxn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180" creationId="{18A5993A-6212-B62C-E000-2AF0D1A967A1}"/>
          </ac:cxnSpMkLst>
        </pc:cxnChg>
        <pc:cxnChg chg="mod">
          <ac:chgData name="Markus Goldgruber" userId="39218518cd065b9f" providerId="LiveId" clId="{9459120A-7858-4E3D-AE12-5E072FDCE8FD}" dt="2024-04-15T18:07:13.642" v="52" actId="5736"/>
          <ac:cxnSpMkLst>
            <pc:docMk/>
            <pc:sldMk cId="2668058119" sldId="259"/>
            <ac:cxnSpMk id="245" creationId="{FDB29840-4BBD-21A5-BD7F-15B301BD47E9}"/>
          </ac:cxnSpMkLst>
        </pc:cxnChg>
      </pc:sldChg>
      <pc:sldChg chg="addSp modSp mod">
        <pc:chgData name="Markus Goldgruber" userId="39218518cd065b9f" providerId="LiveId" clId="{9459120A-7858-4E3D-AE12-5E072FDCE8FD}" dt="2024-04-15T19:46:12.955" v="57" actId="5736"/>
        <pc:sldMkLst>
          <pc:docMk/>
          <pc:sldMk cId="3152755229" sldId="261"/>
        </pc:sldMkLst>
        <pc:spChg chg="mod">
          <ac:chgData name="Markus Goldgruber" userId="39218518cd065b9f" providerId="LiveId" clId="{9459120A-7858-4E3D-AE12-5E072FDCE8FD}" dt="2024-04-15T19:46:12.955" v="57" actId="5736"/>
          <ac:spMkLst>
            <pc:docMk/>
            <pc:sldMk cId="3152755229" sldId="261"/>
            <ac:spMk id="71" creationId="{54FA03BF-B94F-30DD-034B-52BE599683AD}"/>
          </ac:spMkLst>
        </pc:spChg>
        <pc:spChg chg="mod">
          <ac:chgData name="Markus Goldgruber" userId="39218518cd065b9f" providerId="LiveId" clId="{9459120A-7858-4E3D-AE12-5E072FDCE8FD}" dt="2024-04-15T19:46:12.955" v="57" actId="5736"/>
          <ac:spMkLst>
            <pc:docMk/>
            <pc:sldMk cId="3152755229" sldId="261"/>
            <ac:spMk id="72" creationId="{6FE8B3EA-CF94-F876-3696-AFF58583245E}"/>
          </ac:spMkLst>
        </pc:spChg>
        <pc:spChg chg="mod">
          <ac:chgData name="Markus Goldgruber" userId="39218518cd065b9f" providerId="LiveId" clId="{9459120A-7858-4E3D-AE12-5E072FDCE8FD}" dt="2024-04-15T19:46:12.955" v="57" actId="5736"/>
          <ac:spMkLst>
            <pc:docMk/>
            <pc:sldMk cId="3152755229" sldId="261"/>
            <ac:spMk id="74" creationId="{4F8D8D9F-A218-F2BC-E4DF-06FE8917C9CD}"/>
          </ac:spMkLst>
        </pc:spChg>
        <pc:spChg chg="mod">
          <ac:chgData name="Markus Goldgruber" userId="39218518cd065b9f" providerId="LiveId" clId="{9459120A-7858-4E3D-AE12-5E072FDCE8FD}" dt="2024-04-15T19:46:12.955" v="57" actId="5736"/>
          <ac:spMkLst>
            <pc:docMk/>
            <pc:sldMk cId="3152755229" sldId="261"/>
            <ac:spMk id="137" creationId="{50953E21-C160-BC02-C089-0154AF1B0E82}"/>
          </ac:spMkLst>
        </pc:spChg>
        <pc:spChg chg="mod">
          <ac:chgData name="Markus Goldgruber" userId="39218518cd065b9f" providerId="LiveId" clId="{9459120A-7858-4E3D-AE12-5E072FDCE8FD}" dt="2024-04-15T19:46:12.955" v="57" actId="5736"/>
          <ac:spMkLst>
            <pc:docMk/>
            <pc:sldMk cId="3152755229" sldId="261"/>
            <ac:spMk id="144" creationId="{B82C6704-C8ED-F762-25D2-79A9923A6F1F}"/>
          </ac:spMkLst>
        </pc:spChg>
        <pc:spChg chg="mod">
          <ac:chgData name="Markus Goldgruber" userId="39218518cd065b9f" providerId="LiveId" clId="{9459120A-7858-4E3D-AE12-5E072FDCE8FD}" dt="2024-04-15T19:46:12.955" v="57" actId="5736"/>
          <ac:spMkLst>
            <pc:docMk/>
            <pc:sldMk cId="3152755229" sldId="261"/>
            <ac:spMk id="146" creationId="{F770A143-E761-5227-7197-13D660B5295C}"/>
          </ac:spMkLst>
        </pc:spChg>
        <pc:spChg chg="mod">
          <ac:chgData name="Markus Goldgruber" userId="39218518cd065b9f" providerId="LiveId" clId="{9459120A-7858-4E3D-AE12-5E072FDCE8FD}" dt="2024-04-15T19:46:12.955" v="57" actId="5736"/>
          <ac:spMkLst>
            <pc:docMk/>
            <pc:sldMk cId="3152755229" sldId="261"/>
            <ac:spMk id="168" creationId="{C943DA78-18CD-4687-D5AC-9FDC28985D90}"/>
          </ac:spMkLst>
        </pc:spChg>
        <pc:spChg chg="mod">
          <ac:chgData name="Markus Goldgruber" userId="39218518cd065b9f" providerId="LiveId" clId="{9459120A-7858-4E3D-AE12-5E072FDCE8FD}" dt="2024-04-15T19:46:12.955" v="57" actId="5736"/>
          <ac:spMkLst>
            <pc:docMk/>
            <pc:sldMk cId="3152755229" sldId="261"/>
            <ac:spMk id="171" creationId="{18CDECB4-8C04-2311-52C7-7EBF88A74498}"/>
          </ac:spMkLst>
        </pc:spChg>
        <pc:graphicFrameChg chg="mod modGraphic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7" creationId="{7CF34063-A37D-F97A-E8CE-874BBDF25224}"/>
          </ac:graphicFrameMkLst>
        </pc:graphicFrameChg>
        <pc:graphicFrameChg chg="add mod modGraphic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8" creationId="{71CC48F4-EA46-E53B-D593-92064555A86D}"/>
          </ac:graphicFrameMkLst>
        </pc:graphicFrameChg>
        <pc:graphicFrameChg chg="mod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11" creationId="{546F7E28-AB78-D537-6913-337E7DEDF7F2}"/>
          </ac:graphicFrameMkLst>
        </pc:graphicFrameChg>
        <pc:graphicFrameChg chg="mod modGraphic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12" creationId="{35B16B9F-5E29-591F-46FE-37AB072974BC}"/>
          </ac:graphicFrameMkLst>
        </pc:graphicFrameChg>
        <pc:graphicFrameChg chg="mod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120" creationId="{A1C18B83-F4BD-CF5D-43DD-34FF7FDC328F}"/>
          </ac:graphicFrameMkLst>
        </pc:graphicFrameChg>
        <pc:graphicFrameChg chg="mod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142" creationId="{867AB32D-C083-F2AB-4E74-8EE83F2AAF37}"/>
          </ac:graphicFrameMkLst>
        </pc:graphicFrameChg>
        <pc:graphicFrameChg chg="mod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160" creationId="{50898290-636A-48CF-EC88-2F6B9BD8952B}"/>
          </ac:graphicFrameMkLst>
        </pc:graphicFrameChg>
        <pc:graphicFrameChg chg="mod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174" creationId="{09D5DF2B-0430-FDEE-8CE0-4F03A8D5AB9A}"/>
          </ac:graphicFrameMkLst>
        </pc:graphicFrameChg>
        <pc:graphicFrameChg chg="mod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196" creationId="{32E6ED8E-8862-954D-8B4A-A070AF40AF41}"/>
          </ac:graphicFrameMkLst>
        </pc:graphicFrameChg>
        <pc:graphicFrameChg chg="mod">
          <ac:chgData name="Markus Goldgruber" userId="39218518cd065b9f" providerId="LiveId" clId="{9459120A-7858-4E3D-AE12-5E072FDCE8FD}" dt="2024-04-15T19:46:12.955" v="57" actId="5736"/>
          <ac:graphicFrameMkLst>
            <pc:docMk/>
            <pc:sldMk cId="3152755229" sldId="261"/>
            <ac:graphicFrameMk id="198" creationId="{90780C0E-6E15-0F86-2444-3ADB3F8DFCE1}"/>
          </ac:graphicFrameMkLst>
        </pc:graphicFrameChg>
        <pc:cxnChg chg="add 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3" creationId="{CB0FB22D-6457-EEBA-565E-F733B8AD7FB4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48" creationId="{E7F03947-31A5-580F-3066-DCE047ED5DA4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64" creationId="{15380015-4190-4B4B-8EDB-3B31B90A9C03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73" creationId="{68EF77F2-B5DA-AEC2-8D02-231A23C126E5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111" creationId="{787C0FAB-6A02-CB68-53D1-DDAA47A62179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141" creationId="{4791B569-571D-6F10-3072-5BBE64A1690F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145" creationId="{403DEBC5-8930-C138-181C-D83ADFBCB123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159" creationId="{2CD2992D-FC6D-600D-301C-28FF6AA2202A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169" creationId="{377BF19D-2972-D4DF-1076-819CF6435ADD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180" creationId="{18A5993A-6212-B62C-E000-2AF0D1A967A1}"/>
          </ac:cxnSpMkLst>
        </pc:cxnChg>
        <pc:cxnChg chg="mod">
          <ac:chgData name="Markus Goldgruber" userId="39218518cd065b9f" providerId="LiveId" clId="{9459120A-7858-4E3D-AE12-5E072FDCE8FD}" dt="2024-04-15T19:46:12.955" v="57" actId="5736"/>
          <ac:cxnSpMkLst>
            <pc:docMk/>
            <pc:sldMk cId="3152755229" sldId="261"/>
            <ac:cxnSpMk id="188" creationId="{34FADEDB-D4C6-8258-1422-BEE8753F6900}"/>
          </ac:cxnSpMkLst>
        </pc:cxnChg>
      </pc:sldChg>
      <pc:sldChg chg="modSp">
        <pc:chgData name="Markus Goldgruber" userId="39218518cd065b9f" providerId="LiveId" clId="{9459120A-7858-4E3D-AE12-5E072FDCE8FD}" dt="2024-04-15T18:07:03.670" v="51" actId="5736"/>
        <pc:sldMkLst>
          <pc:docMk/>
          <pc:sldMk cId="870836321" sldId="263"/>
        </pc:sldMkLst>
        <pc:spChg chg="mod">
          <ac:chgData name="Markus Goldgruber" userId="39218518cd065b9f" providerId="LiveId" clId="{9459120A-7858-4E3D-AE12-5E072FDCE8FD}" dt="2024-04-15T18:07:03.670" v="51" actId="5736"/>
          <ac:spMkLst>
            <pc:docMk/>
            <pc:sldMk cId="870836321" sldId="263"/>
            <ac:spMk id="33" creationId="{B74AB110-1D9F-44DE-E1E0-7A3C384A6BEB}"/>
          </ac:spMkLst>
        </pc:spChg>
        <pc:spChg chg="mod">
          <ac:chgData name="Markus Goldgruber" userId="39218518cd065b9f" providerId="LiveId" clId="{9459120A-7858-4E3D-AE12-5E072FDCE8FD}" dt="2024-04-15T18:07:03.670" v="51" actId="5736"/>
          <ac:spMkLst>
            <pc:docMk/>
            <pc:sldMk cId="870836321" sldId="263"/>
            <ac:spMk id="128" creationId="{DF20774E-B6C5-F508-8612-58558DABB883}"/>
          </ac:spMkLst>
        </pc:spChg>
        <pc:spChg chg="mod">
          <ac:chgData name="Markus Goldgruber" userId="39218518cd065b9f" providerId="LiveId" clId="{9459120A-7858-4E3D-AE12-5E072FDCE8FD}" dt="2024-04-15T18:07:03.670" v="51" actId="5736"/>
          <ac:spMkLst>
            <pc:docMk/>
            <pc:sldMk cId="870836321" sldId="263"/>
            <ac:spMk id="129" creationId="{48C02902-9906-7B23-28E0-13E75F243121}"/>
          </ac:spMkLst>
        </pc:spChg>
        <pc:spChg chg="mod">
          <ac:chgData name="Markus Goldgruber" userId="39218518cd065b9f" providerId="LiveId" clId="{9459120A-7858-4E3D-AE12-5E072FDCE8FD}" dt="2024-04-15T18:07:03.670" v="51" actId="5736"/>
          <ac:spMkLst>
            <pc:docMk/>
            <pc:sldMk cId="870836321" sldId="263"/>
            <ac:spMk id="154" creationId="{86A60737-8452-9E25-7D59-8E25A66E93B3}"/>
          </ac:spMkLst>
        </pc:spChg>
        <pc:spChg chg="mod">
          <ac:chgData name="Markus Goldgruber" userId="39218518cd065b9f" providerId="LiveId" clId="{9459120A-7858-4E3D-AE12-5E072FDCE8FD}" dt="2024-04-15T18:07:03.670" v="51" actId="5736"/>
          <ac:spMkLst>
            <pc:docMk/>
            <pc:sldMk cId="870836321" sldId="263"/>
            <ac:spMk id="155" creationId="{9C544B91-AB08-54AB-F529-EC5FEECE3D57}"/>
          </ac:spMkLst>
        </pc:spChg>
        <pc:spChg chg="mod">
          <ac:chgData name="Markus Goldgruber" userId="39218518cd065b9f" providerId="LiveId" clId="{9459120A-7858-4E3D-AE12-5E072FDCE8FD}" dt="2024-04-15T18:07:03.670" v="51" actId="5736"/>
          <ac:spMkLst>
            <pc:docMk/>
            <pc:sldMk cId="870836321" sldId="263"/>
            <ac:spMk id="167" creationId="{F3EBC3B8-4FDA-8807-B077-9A4C58C4D80D}"/>
          </ac:spMkLst>
        </pc:spChg>
        <pc:spChg chg="mod">
          <ac:chgData name="Markus Goldgruber" userId="39218518cd065b9f" providerId="LiveId" clId="{9459120A-7858-4E3D-AE12-5E072FDCE8FD}" dt="2024-04-15T18:07:03.670" v="51" actId="5736"/>
          <ac:spMkLst>
            <pc:docMk/>
            <pc:sldMk cId="870836321" sldId="263"/>
            <ac:spMk id="170" creationId="{2EB87FAC-1989-5CEE-67C2-A43CD3C3299D}"/>
          </ac:spMkLst>
        </pc:spChg>
        <pc:spChg chg="mod">
          <ac:chgData name="Markus Goldgruber" userId="39218518cd065b9f" providerId="LiveId" clId="{9459120A-7858-4E3D-AE12-5E072FDCE8FD}" dt="2024-04-15T18:07:03.670" v="51" actId="5736"/>
          <ac:spMkLst>
            <pc:docMk/>
            <pc:sldMk cId="870836321" sldId="263"/>
            <ac:spMk id="175" creationId="{7FCCB794-209B-894A-9A56-3DBBD553C211}"/>
          </ac:spMkLst>
        </pc:spChg>
        <pc:spChg chg="mod">
          <ac:chgData name="Markus Goldgruber" userId="39218518cd065b9f" providerId="LiveId" clId="{9459120A-7858-4E3D-AE12-5E072FDCE8FD}" dt="2024-04-15T18:07:03.670" v="51" actId="5736"/>
          <ac:spMkLst>
            <pc:docMk/>
            <pc:sldMk cId="870836321" sldId="263"/>
            <ac:spMk id="177" creationId="{F1C9C8A0-AA00-B514-C92C-55FFA451965D}"/>
          </ac:spMkLst>
        </pc:sp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5" creationId="{92DF38B9-320E-3FD4-9440-DDE169FC853D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6" creationId="{50386EFA-8B94-6136-50D1-A9FB459136F2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7" creationId="{C7C78CD4-083B-05E6-A1B4-D750E420BDF6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8" creationId="{96B7D12E-DFB8-96D9-69DA-6061E3E948F7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11" creationId="{546F7E28-AB78-D537-6913-337E7DEDF7F2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27" creationId="{CFDF1656-6F9C-77F5-81D3-17802EA99B28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30" creationId="{BEF64C6D-2FC6-0B11-10BD-2B78F4BB55AE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31" creationId="{1A724E4B-E43E-B5B5-0CBF-4D87B847CE36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80" creationId="{7E6CC39B-13C5-8267-2139-05F53A5AB6AD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201" creationId="{3F593D7F-216D-95D5-E8F3-2465CE090C74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204" creationId="{4631AC77-1D7F-0880-1829-49C5D9B6E4CB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217" creationId="{AFA614CC-8396-298C-4337-7A861B923EBE}"/>
          </ac:graphicFrameMkLst>
        </pc:graphicFrameChg>
        <pc:graphicFrameChg chg="mod">
          <ac:chgData name="Markus Goldgruber" userId="39218518cd065b9f" providerId="LiveId" clId="{9459120A-7858-4E3D-AE12-5E072FDCE8FD}" dt="2024-04-15T18:07:03.670" v="51" actId="5736"/>
          <ac:graphicFrameMkLst>
            <pc:docMk/>
            <pc:sldMk cId="870836321" sldId="263"/>
            <ac:graphicFrameMk id="226" creationId="{634B5A1E-90B5-F851-7263-9CDF07258242}"/>
          </ac:graphicFrameMkLst>
        </pc:graphicFrame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12" creationId="{092C2AAE-4C6D-7DED-2E9C-60628189C264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13" creationId="{EDD01399-9F89-7418-2D6A-3816025366E2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16" creationId="{9F60F910-1E51-D075-49CC-E71CF66A8BAC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19" creationId="{ED357CB2-6A74-8497-6C5A-F9D91B66B45C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28" creationId="{A0CF6DEA-873A-5F07-1710-2A141EF3C8FE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51" creationId="{5CA29A40-9C92-5C6E-140F-734F2FF52253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60" creationId="{599D1966-92A1-22E9-19E6-490072DEA6C1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68" creationId="{CE561EE4-06CF-46AD-1401-ED399737C37A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131" creationId="{6224E9B9-B471-E53E-52C6-507D6AEA7A14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156" creationId="{0751F0B7-EF88-0495-58F0-F92E649EE8CC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176" creationId="{DD36DFCA-094D-9340-C57C-6DD87D812101}"/>
          </ac:cxnSpMkLst>
        </pc:cxnChg>
        <pc:cxnChg chg="mod">
          <ac:chgData name="Markus Goldgruber" userId="39218518cd065b9f" providerId="LiveId" clId="{9459120A-7858-4E3D-AE12-5E072FDCE8FD}" dt="2024-04-15T18:07:03.670" v="51" actId="5736"/>
          <ac:cxnSpMkLst>
            <pc:docMk/>
            <pc:sldMk cId="870836321" sldId="263"/>
            <ac:cxnSpMk id="180" creationId="{18A5993A-6212-B62C-E000-2AF0D1A967A1}"/>
          </ac:cxnSpMkLst>
        </pc:cxnChg>
      </pc:sldChg>
      <pc:sldChg chg="addSp delSp modSp mod">
        <pc:chgData name="Markus Goldgruber" userId="39218518cd065b9f" providerId="LiveId" clId="{9459120A-7858-4E3D-AE12-5E072FDCE8FD}" dt="2024-05-07T18:18:46.108" v="3508" actId="5736"/>
        <pc:sldMkLst>
          <pc:docMk/>
          <pc:sldMk cId="11691350" sldId="264"/>
        </pc:sldMkLst>
        <pc:spChg chg="add 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2" creationId="{4210C4B6-7090-8D6D-56D1-7AD1255BFB11}"/>
          </ac:spMkLst>
        </pc:spChg>
        <pc:spChg chg="add mod or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4" creationId="{D8FA2FC2-FBCC-5E24-4AD0-98251474BCD0}"/>
          </ac:spMkLst>
        </pc:spChg>
        <pc:spChg chg="add 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6" creationId="{275A7DB2-C47E-EA3C-BA4A-5CF25A87ED14}"/>
          </ac:spMkLst>
        </pc:spChg>
        <pc:spChg chg="add 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7" creationId="{354F283B-C590-D149-A514-30999BC75C38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8" creationId="{34211EFD-FC17-7593-7510-0ED007F8EBFB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9" creationId="{5D608B17-612F-ECFA-ADAE-02F2E9E3E847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10" creationId="{004AB78D-A119-13DD-34AB-75E60AE4AFB7}"/>
          </ac:spMkLst>
        </pc:spChg>
        <pc:spChg chg="add 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1" creationId="{EFEAD866-9430-07C0-637C-874C03E4A95F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12" creationId="{90BA2217-2F65-E267-1D15-5063BC0C9A5B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13" creationId="{4EC06CB8-BD02-F2FD-47E1-E58EE182E256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14" creationId="{3D2FD0DC-84AD-BE9D-04C8-2CF1FCF600F2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16" creationId="{F6322EC8-1A03-12E8-A811-72CB90BF1C9E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17" creationId="{1FF811BA-96F0-505B-1C66-89838BE78D9E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18" creationId="{D56D152B-0B06-3907-BEC0-1D60A8F21C8D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19" creationId="{A488BCCC-FCBD-69E9-DAC1-279B62E258CD}"/>
          </ac:spMkLst>
        </pc:spChg>
        <pc:spChg chg="add 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21" creationId="{BF7F9C6C-D7EE-4CCD-CF45-558E3A24E129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23" creationId="{267039C0-EA9E-B70B-5F22-DB67CBD9D138}"/>
          </ac:spMkLst>
        </pc:spChg>
        <pc:spChg chg="add 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24" creationId="{AEE7F271-147F-4A93-5CAA-654E5571B657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27" creationId="{F38869B2-7FAD-2978-C15D-EDBADDC62F5A}"/>
          </ac:spMkLst>
        </pc:spChg>
        <pc:spChg chg="del">
          <ac:chgData name="Markus Goldgruber" userId="39218518cd065b9f" providerId="LiveId" clId="{9459120A-7858-4E3D-AE12-5E072FDCE8FD}" dt="2024-05-07T18:12:10.408" v="3439" actId="478"/>
          <ac:spMkLst>
            <pc:docMk/>
            <pc:sldMk cId="11691350" sldId="264"/>
            <ac:spMk id="35" creationId="{C77DFC20-04FE-CBB5-7BDA-1E749E31F62C}"/>
          </ac:spMkLst>
        </pc:spChg>
        <pc:spChg chg="del">
          <ac:chgData name="Markus Goldgruber" userId="39218518cd065b9f" providerId="LiveId" clId="{9459120A-7858-4E3D-AE12-5E072FDCE8FD}" dt="2024-05-07T18:13:12.828" v="3455" actId="478"/>
          <ac:spMkLst>
            <pc:docMk/>
            <pc:sldMk cId="11691350" sldId="264"/>
            <ac:spMk id="38" creationId="{48FFD99D-AD3E-A90C-767F-1C0F3A69A205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44" creationId="{40A3A8F7-61FB-3959-08E8-AB5B79BF85E6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45" creationId="{2B2BE7F1-DE36-A35C-07B0-0FF63CDB5C86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46" creationId="{78AD223F-29FF-1C56-8C38-B88B8A71DFC3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79" creationId="{9AA9F882-5055-F199-5AB2-C51EBCDD2FF2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86" creationId="{5725896C-1C74-FDDA-23B9-5A85BA141DB3}"/>
          </ac:spMkLst>
        </pc:spChg>
        <pc:spChg chg="mod">
          <ac:chgData name="Markus Goldgruber" userId="39218518cd065b9f" providerId="LiveId" clId="{9459120A-7858-4E3D-AE12-5E072FDCE8FD}" dt="2024-05-07T18:18:46.108" v="3508" actId="5736"/>
          <ac:spMkLst>
            <pc:docMk/>
            <pc:sldMk cId="11691350" sldId="264"/>
            <ac:spMk id="87" creationId="{7F1AAE63-4D6A-03F4-F8DA-584BC4C46C81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93" creationId="{4AA26450-0980-19C0-2182-77ADCFC78ED6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94" creationId="{124E45F8-B76C-85F7-9312-13D123222AE1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95" creationId="{C85C8EB7-D336-194C-DAC4-1A9F0AD96143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96" creationId="{9AFB8C41-010C-3614-5731-D63625DA5D3F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97" creationId="{A31BD3AE-3048-E633-7013-93B9517DDD04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99" creationId="{6A1CB53E-8C0D-EFC1-A7BD-95AC3EC2221A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00" creationId="{FD14FB2B-7757-5BAD-42F9-9BAF13730849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01" creationId="{4C4E6BD0-AB5E-6708-1B6F-A341A5182FF8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02" creationId="{FD631F56-60AC-02AE-8958-3B6F9B70D88F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03" creationId="{7E390F54-DDF6-DA6A-824E-640711CA0AA7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04" creationId="{8960C8D6-8AB7-73AF-07BC-4548600EF97C}"/>
          </ac:spMkLst>
        </pc:spChg>
        <pc:spChg chg="del">
          <ac:chgData name="Markus Goldgruber" userId="39218518cd065b9f" providerId="LiveId" clId="{9459120A-7858-4E3D-AE12-5E072FDCE8FD}" dt="2024-05-07T18:15:22.942" v="3472" actId="478"/>
          <ac:spMkLst>
            <pc:docMk/>
            <pc:sldMk cId="11691350" sldId="264"/>
            <ac:spMk id="105" creationId="{7C753059-302A-82D4-30EE-7A5C59BAF87B}"/>
          </ac:spMkLst>
        </pc:spChg>
        <pc:spChg chg="del">
          <ac:chgData name="Markus Goldgruber" userId="39218518cd065b9f" providerId="LiveId" clId="{9459120A-7858-4E3D-AE12-5E072FDCE8FD}" dt="2024-05-07T18:14:54.559" v="3466" actId="478"/>
          <ac:spMkLst>
            <pc:docMk/>
            <pc:sldMk cId="11691350" sldId="264"/>
            <ac:spMk id="106" creationId="{6444FDEB-E7A4-0F0F-8830-F1D38B9A5BDD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07" creationId="{07814E96-5A00-6A8D-B2B5-4DDC7B88D020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08" creationId="{D8D1E0D4-EF37-D97B-E0E3-13335FE49AA0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09" creationId="{6A6C36C6-DDC9-CD0E-9EFD-B7991AEBF8A1}"/>
          </ac:spMkLst>
        </pc:spChg>
        <pc:spChg chg="del">
          <ac:chgData name="Markus Goldgruber" userId="39218518cd065b9f" providerId="LiveId" clId="{9459120A-7858-4E3D-AE12-5E072FDCE8FD}" dt="2024-05-07T18:16:56.938" v="3502" actId="478"/>
          <ac:spMkLst>
            <pc:docMk/>
            <pc:sldMk cId="11691350" sldId="264"/>
            <ac:spMk id="115" creationId="{9972E713-162C-1BB6-5BCF-9DB96B04B4D8}"/>
          </ac:spMkLst>
        </pc:spChg>
        <pc:spChg chg="del">
          <ac:chgData name="Markus Goldgruber" userId="39218518cd065b9f" providerId="LiveId" clId="{9459120A-7858-4E3D-AE12-5E072FDCE8FD}" dt="2024-05-07T18:15:35.986" v="3473" actId="478"/>
          <ac:spMkLst>
            <pc:docMk/>
            <pc:sldMk cId="11691350" sldId="264"/>
            <ac:spMk id="116" creationId="{BDCEBF5F-8EC4-092F-8D5E-64349295E706}"/>
          </ac:spMkLst>
        </pc:spChg>
        <pc:spChg chg="del mod">
          <ac:chgData name="Markus Goldgruber" userId="39218518cd065b9f" providerId="LiveId" clId="{9459120A-7858-4E3D-AE12-5E072FDCE8FD}" dt="2024-05-07T18:14:42.112" v="3463" actId="478"/>
          <ac:spMkLst>
            <pc:docMk/>
            <pc:sldMk cId="11691350" sldId="264"/>
            <ac:spMk id="117" creationId="{E2ACD7F7-3269-08E4-4CC3-1D9053DB2C99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18" creationId="{CB2B8D25-CBAD-154F-C181-2B88DA525205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19" creationId="{95B67F36-D25A-F195-4D7E-5CB53C285C45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20" creationId="{A5E3C5D3-91E4-610E-C399-1DB899AE0BD8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22" creationId="{A9C7C4B4-CF4B-30C8-140E-1FFF29FFD10A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23" creationId="{3E0BB276-D7D4-36CB-AB8D-5D235840DCEE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26" creationId="{50B85105-7A8B-E987-D7AC-1B4001C1CEC5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28" creationId="{802B3D1F-7D00-6A39-C10B-6E560B7093EB}"/>
          </ac:spMkLst>
        </pc:spChg>
        <pc:spChg chg="mod">
          <ac:chgData name="Markus Goldgruber" userId="39218518cd065b9f" providerId="LiveId" clId="{9459120A-7858-4E3D-AE12-5E072FDCE8FD}" dt="2024-05-07T18:18:15.418" v="3507" actId="5736"/>
          <ac:spMkLst>
            <pc:docMk/>
            <pc:sldMk cId="11691350" sldId="264"/>
            <ac:spMk id="129" creationId="{C4BC22F5-3DCA-43F7-B723-773A6BE72468}"/>
          </ac:spMkLst>
        </pc:spChg>
        <pc:graphicFrameChg chg="mod">
          <ac:chgData name="Markus Goldgruber" userId="39218518cd065b9f" providerId="LiveId" clId="{9459120A-7858-4E3D-AE12-5E072FDCE8FD}" dt="2024-05-07T18:18:46.108" v="3508" actId="5736"/>
          <ac:graphicFrameMkLst>
            <pc:docMk/>
            <pc:sldMk cId="11691350" sldId="264"/>
            <ac:graphicFrameMk id="48" creationId="{EE2D4C4D-53E0-B848-6E2D-0D5D6E1FC576}"/>
          </ac:graphicFrameMkLst>
        </pc:graphicFrameChg>
        <pc:graphicFrameChg chg="mod">
          <ac:chgData name="Markus Goldgruber" userId="39218518cd065b9f" providerId="LiveId" clId="{9459120A-7858-4E3D-AE12-5E072FDCE8FD}" dt="2024-05-07T18:18:46.108" v="3508" actId="5736"/>
          <ac:graphicFrameMkLst>
            <pc:docMk/>
            <pc:sldMk cId="11691350" sldId="264"/>
            <ac:graphicFrameMk id="58" creationId="{550E5C49-2A1A-8B3C-4629-2EC0B26B766E}"/>
          </ac:graphicFrameMkLst>
        </pc:graphicFrameChg>
        <pc:graphicFrameChg chg="mod">
          <ac:chgData name="Markus Goldgruber" userId="39218518cd065b9f" providerId="LiveId" clId="{9459120A-7858-4E3D-AE12-5E072FDCE8FD}" dt="2024-05-07T18:18:46.108" v="3508" actId="5736"/>
          <ac:graphicFrameMkLst>
            <pc:docMk/>
            <pc:sldMk cId="11691350" sldId="264"/>
            <ac:graphicFrameMk id="59" creationId="{F27FD482-73F6-25A3-1611-1D4E2FEABFA8}"/>
          </ac:graphicFrameMkLst>
        </pc:graphicFrameChg>
        <pc:graphicFrameChg chg="mod">
          <ac:chgData name="Markus Goldgruber" userId="39218518cd065b9f" providerId="LiveId" clId="{9459120A-7858-4E3D-AE12-5E072FDCE8FD}" dt="2024-05-07T18:18:46.108" v="3508" actId="5736"/>
          <ac:graphicFrameMkLst>
            <pc:docMk/>
            <pc:sldMk cId="11691350" sldId="264"/>
            <ac:graphicFrameMk id="85" creationId="{EB78C6AA-AC5A-A5A4-DEF8-00564D30A81B}"/>
          </ac:graphicFrameMkLst>
        </pc:graphicFrameChg>
        <pc:graphicFrameChg chg="mod">
          <ac:chgData name="Markus Goldgruber" userId="39218518cd065b9f" providerId="LiveId" clId="{9459120A-7858-4E3D-AE12-5E072FDCE8FD}" dt="2024-05-07T18:18:15.418" v="3507" actId="5736"/>
          <ac:graphicFrameMkLst>
            <pc:docMk/>
            <pc:sldMk cId="11691350" sldId="264"/>
            <ac:graphicFrameMk id="90" creationId="{58EB6F48-E986-4BA2-9239-4DA49859B66C}"/>
          </ac:graphicFrameMkLst>
        </pc:graphicFrameChg>
        <pc:graphicFrameChg chg="mod">
          <ac:chgData name="Markus Goldgruber" userId="39218518cd065b9f" providerId="LiveId" clId="{9459120A-7858-4E3D-AE12-5E072FDCE8FD}" dt="2024-05-07T18:18:15.418" v="3507" actId="5736"/>
          <ac:graphicFrameMkLst>
            <pc:docMk/>
            <pc:sldMk cId="11691350" sldId="264"/>
            <ac:graphicFrameMk id="110" creationId="{64AA7463-62E3-B9FF-3244-26FCF67107A8}"/>
          </ac:graphicFrameMkLst>
        </pc:graphicFrameChg>
        <pc:graphicFrameChg chg="mod">
          <ac:chgData name="Markus Goldgruber" userId="39218518cd065b9f" providerId="LiveId" clId="{9459120A-7858-4E3D-AE12-5E072FDCE8FD}" dt="2024-05-07T18:18:15.418" v="3507" actId="5736"/>
          <ac:graphicFrameMkLst>
            <pc:docMk/>
            <pc:sldMk cId="11691350" sldId="264"/>
            <ac:graphicFrameMk id="111" creationId="{88C67C22-7F7D-1734-C2DA-CAEB296C2144}"/>
          </ac:graphicFrameMkLst>
        </pc:graphicFrameChg>
        <pc:graphicFrameChg chg="mod">
          <ac:chgData name="Markus Goldgruber" userId="39218518cd065b9f" providerId="LiveId" clId="{9459120A-7858-4E3D-AE12-5E072FDCE8FD}" dt="2024-05-07T18:18:15.418" v="3507" actId="5736"/>
          <ac:graphicFrameMkLst>
            <pc:docMk/>
            <pc:sldMk cId="11691350" sldId="264"/>
            <ac:graphicFrameMk id="112" creationId="{237C298C-D4D1-2078-F8B9-291ED8BAA8EB}"/>
          </ac:graphicFrameMkLst>
        </pc:graphicFrameChg>
        <pc:graphicFrameChg chg="mod">
          <ac:chgData name="Markus Goldgruber" userId="39218518cd065b9f" providerId="LiveId" clId="{9459120A-7858-4E3D-AE12-5E072FDCE8FD}" dt="2024-05-07T18:18:15.418" v="3507" actId="5736"/>
          <ac:graphicFrameMkLst>
            <pc:docMk/>
            <pc:sldMk cId="11691350" sldId="264"/>
            <ac:graphicFrameMk id="121" creationId="{B7E1F1C2-A42E-6CAE-01EF-914551C858A5}"/>
          </ac:graphicFrameMkLst>
        </pc:graphicFrameChg>
        <pc:graphicFrameChg chg="mod">
          <ac:chgData name="Markus Goldgruber" userId="39218518cd065b9f" providerId="LiveId" clId="{9459120A-7858-4E3D-AE12-5E072FDCE8FD}" dt="2024-05-07T18:18:15.418" v="3507" actId="5736"/>
          <ac:graphicFrameMkLst>
            <pc:docMk/>
            <pc:sldMk cId="11691350" sldId="264"/>
            <ac:graphicFrameMk id="125" creationId="{52D57DB6-B06C-6736-F0D6-D9241F178E01}"/>
          </ac:graphicFrameMkLst>
        </pc:graphicFrameChg>
        <pc:cxnChg chg="mod">
          <ac:chgData name="Markus Goldgruber" userId="39218518cd065b9f" providerId="LiveId" clId="{9459120A-7858-4E3D-AE12-5E072FDCE8FD}" dt="2024-05-07T18:18:46.108" v="3508" actId="5736"/>
          <ac:cxnSpMkLst>
            <pc:docMk/>
            <pc:sldMk cId="11691350" sldId="264"/>
            <ac:cxnSpMk id="61" creationId="{025BBE15-88A4-906F-F193-7ECE2A4FCDCD}"/>
          </ac:cxnSpMkLst>
        </pc:cxnChg>
        <pc:cxnChg chg="mod">
          <ac:chgData name="Markus Goldgruber" userId="39218518cd065b9f" providerId="LiveId" clId="{9459120A-7858-4E3D-AE12-5E072FDCE8FD}" dt="2024-05-07T18:18:46.108" v="3508" actId="5736"/>
          <ac:cxnSpMkLst>
            <pc:docMk/>
            <pc:sldMk cId="11691350" sldId="264"/>
            <ac:cxnSpMk id="67" creationId="{FF1707DD-97CA-F231-BA9A-F22C6C310DE4}"/>
          </ac:cxnSpMkLst>
        </pc:cxnChg>
        <pc:cxnChg chg="mod">
          <ac:chgData name="Markus Goldgruber" userId="39218518cd065b9f" providerId="LiveId" clId="{9459120A-7858-4E3D-AE12-5E072FDCE8FD}" dt="2024-05-07T18:18:46.108" v="3508" actId="5736"/>
          <ac:cxnSpMkLst>
            <pc:docMk/>
            <pc:sldMk cId="11691350" sldId="264"/>
            <ac:cxnSpMk id="71" creationId="{69A976B6-36AB-8EA7-855B-D236FB3985AA}"/>
          </ac:cxnSpMkLst>
        </pc:cxnChg>
        <pc:cxnChg chg="mod">
          <ac:chgData name="Markus Goldgruber" userId="39218518cd065b9f" providerId="LiveId" clId="{9459120A-7858-4E3D-AE12-5E072FDCE8FD}" dt="2024-05-07T18:18:46.108" v="3508" actId="5736"/>
          <ac:cxnSpMkLst>
            <pc:docMk/>
            <pc:sldMk cId="11691350" sldId="264"/>
            <ac:cxnSpMk id="75" creationId="{EB582AD1-56E6-6FC0-9EDF-61DC2D16CEE0}"/>
          </ac:cxnSpMkLst>
        </pc:cxnChg>
        <pc:cxnChg chg="mod">
          <ac:chgData name="Markus Goldgruber" userId="39218518cd065b9f" providerId="LiveId" clId="{9459120A-7858-4E3D-AE12-5E072FDCE8FD}" dt="2024-05-07T18:18:15.418" v="3507" actId="5736"/>
          <ac:cxnSpMkLst>
            <pc:docMk/>
            <pc:sldMk cId="11691350" sldId="264"/>
            <ac:cxnSpMk id="91" creationId="{2AEC8616-386F-3B1A-15E6-648B77FA9155}"/>
          </ac:cxnSpMkLst>
        </pc:cxnChg>
        <pc:cxnChg chg="mod">
          <ac:chgData name="Markus Goldgruber" userId="39218518cd065b9f" providerId="LiveId" clId="{9459120A-7858-4E3D-AE12-5E072FDCE8FD}" dt="2024-05-07T18:18:15.418" v="3507" actId="5736"/>
          <ac:cxnSpMkLst>
            <pc:docMk/>
            <pc:sldMk cId="11691350" sldId="264"/>
            <ac:cxnSpMk id="92" creationId="{0A41BB97-FD8F-DDB3-79FF-0D518EE3393A}"/>
          </ac:cxnSpMkLst>
        </pc:cxnChg>
        <pc:cxnChg chg="mod">
          <ac:chgData name="Markus Goldgruber" userId="39218518cd065b9f" providerId="LiveId" clId="{9459120A-7858-4E3D-AE12-5E072FDCE8FD}" dt="2024-05-07T18:18:15.418" v="3507" actId="5736"/>
          <ac:cxnSpMkLst>
            <pc:docMk/>
            <pc:sldMk cId="11691350" sldId="264"/>
            <ac:cxnSpMk id="113" creationId="{257A0046-1DBD-8E57-C9B7-B4F4942CDC32}"/>
          </ac:cxnSpMkLst>
        </pc:cxnChg>
        <pc:cxnChg chg="mod">
          <ac:chgData name="Markus Goldgruber" userId="39218518cd065b9f" providerId="LiveId" clId="{9459120A-7858-4E3D-AE12-5E072FDCE8FD}" dt="2024-05-07T18:18:15.418" v="3507" actId="5736"/>
          <ac:cxnSpMkLst>
            <pc:docMk/>
            <pc:sldMk cId="11691350" sldId="264"/>
            <ac:cxnSpMk id="114" creationId="{A6B2CAB4-A044-2FA0-4926-C0FC6670AD80}"/>
          </ac:cxnSpMkLst>
        </pc:cxnChg>
      </pc:sldChg>
      <pc:sldChg chg="addSp delSp modSp add mod">
        <pc:chgData name="Markus Goldgruber" userId="39218518cd065b9f" providerId="LiveId" clId="{9459120A-7858-4E3D-AE12-5E072FDCE8FD}" dt="2024-04-16T16:35:14.369" v="239" actId="207"/>
        <pc:sldMkLst>
          <pc:docMk/>
          <pc:sldMk cId="3016921580" sldId="265"/>
        </pc:sldMkLst>
        <pc:spChg chg="add mod">
          <ac:chgData name="Markus Goldgruber" userId="39218518cd065b9f" providerId="LiveId" clId="{9459120A-7858-4E3D-AE12-5E072FDCE8FD}" dt="2024-04-16T16:31:47.862" v="170" actId="1076"/>
          <ac:spMkLst>
            <pc:docMk/>
            <pc:sldMk cId="3016921580" sldId="265"/>
            <ac:spMk id="2" creationId="{EB9C866A-0660-E545-4C49-4F71AADC917D}"/>
          </ac:spMkLst>
        </pc:spChg>
        <pc:spChg chg="add mod">
          <ac:chgData name="Markus Goldgruber" userId="39218518cd065b9f" providerId="LiveId" clId="{9459120A-7858-4E3D-AE12-5E072FDCE8FD}" dt="2024-04-16T16:31:47.862" v="170" actId="1076"/>
          <ac:spMkLst>
            <pc:docMk/>
            <pc:sldMk cId="3016921580" sldId="265"/>
            <ac:spMk id="3" creationId="{8C7D3071-12BE-0C1D-8059-93D6A16C49C7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8" creationId="{34211EFD-FC17-7593-7510-0ED007F8EBFB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9" creationId="{5D608B17-612F-ECFA-ADAE-02F2E9E3E847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0" creationId="{004AB78D-A119-13DD-34AB-75E60AE4AFB7}"/>
          </ac:spMkLst>
        </pc:spChg>
        <pc:spChg chg="add del mod ord">
          <ac:chgData name="Markus Goldgruber" userId="39218518cd065b9f" providerId="LiveId" clId="{9459120A-7858-4E3D-AE12-5E072FDCE8FD}" dt="2024-04-16T16:35:00.441" v="235" actId="692"/>
          <ac:spMkLst>
            <pc:docMk/>
            <pc:sldMk cId="3016921580" sldId="265"/>
            <ac:spMk id="11" creationId="{7C7128EE-9C54-6336-1CAD-491FA792E850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2" creationId="{90BA2217-2F65-E267-1D15-5063BC0C9A5B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3" creationId="{4EC06CB8-BD02-F2FD-47E1-E58EE182E256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4" creationId="{3D2FD0DC-84AD-BE9D-04C8-2CF1FCF600F2}"/>
          </ac:spMkLst>
        </pc:spChg>
        <pc:spChg chg="add mod">
          <ac:chgData name="Markus Goldgruber" userId="39218518cd065b9f" providerId="LiveId" clId="{9459120A-7858-4E3D-AE12-5E072FDCE8FD}" dt="2024-04-16T16:35:03.894" v="236" actId="692"/>
          <ac:spMkLst>
            <pc:docMk/>
            <pc:sldMk cId="3016921580" sldId="265"/>
            <ac:spMk id="15" creationId="{7261D479-8D7D-CBEB-5EB0-A1941FACA89F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6" creationId="{F6322EC8-1A03-12E8-A811-72CB90BF1C9E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7" creationId="{1FF811BA-96F0-505B-1C66-89838BE78D9E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8" creationId="{D56D152B-0B06-3907-BEC0-1D60A8F21C8D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9" creationId="{A488BCCC-FCBD-69E9-DAC1-279B62E258CD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23" creationId="{267039C0-EA9E-B70B-5F22-DB67CBD9D138}"/>
          </ac:spMkLst>
        </pc:spChg>
        <pc:spChg chg="add del mod">
          <ac:chgData name="Markus Goldgruber" userId="39218518cd065b9f" providerId="LiveId" clId="{9459120A-7858-4E3D-AE12-5E072FDCE8FD}" dt="2024-04-16T16:34:04.542" v="232" actId="478"/>
          <ac:spMkLst>
            <pc:docMk/>
            <pc:sldMk cId="3016921580" sldId="265"/>
            <ac:spMk id="24" creationId="{E8CFF067-7140-D975-3907-E7568C02F32F}"/>
          </ac:spMkLst>
        </pc:spChg>
        <pc:spChg chg="add mod">
          <ac:chgData name="Markus Goldgruber" userId="39218518cd065b9f" providerId="LiveId" clId="{9459120A-7858-4E3D-AE12-5E072FDCE8FD}" dt="2024-04-16T16:35:14.369" v="239" actId="207"/>
          <ac:spMkLst>
            <pc:docMk/>
            <pc:sldMk cId="3016921580" sldId="265"/>
            <ac:spMk id="25" creationId="{AACEFF34-2138-890A-EFEB-3F66F238BAAA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27" creationId="{F38869B2-7FAD-2978-C15D-EDBADDC62F5A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35" creationId="{C77DFC20-04FE-CBB5-7BDA-1E749E31F62C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38" creationId="{48FFD99D-AD3E-A90C-767F-1C0F3A69A205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44" creationId="{40A3A8F7-61FB-3959-08E8-AB5B79BF85E6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45" creationId="{2B2BE7F1-DE36-A35C-07B0-0FF63CDB5C86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46" creationId="{78AD223F-29FF-1C56-8C38-B88B8A71DFC3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79" creationId="{9AA9F882-5055-F199-5AB2-C51EBCDD2FF2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86" creationId="{5725896C-1C74-FDDA-23B9-5A85BA141DB3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87" creationId="{7F1AAE63-4D6A-03F4-F8DA-584BC4C46C81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93" creationId="{4AA26450-0980-19C0-2182-77ADCFC78ED6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94" creationId="{124E45F8-B76C-85F7-9312-13D123222AE1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95" creationId="{C85C8EB7-D336-194C-DAC4-1A9F0AD96143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96" creationId="{9AFB8C41-010C-3614-5731-D63625DA5D3F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97" creationId="{A31BD3AE-3048-E633-7013-93B9517DDD04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99" creationId="{6A1CB53E-8C0D-EFC1-A7BD-95AC3EC2221A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00" creationId="{FD14FB2B-7757-5BAD-42F9-9BAF13730849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01" creationId="{4C4E6BD0-AB5E-6708-1B6F-A341A5182FF8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02" creationId="{FD631F56-60AC-02AE-8958-3B6F9B70D88F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03" creationId="{7E390F54-DDF6-DA6A-824E-640711CA0AA7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04" creationId="{8960C8D6-8AB7-73AF-07BC-4548600EF97C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05" creationId="{7C753059-302A-82D4-30EE-7A5C59BAF87B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06" creationId="{6444FDEB-E7A4-0F0F-8830-F1D38B9A5BDD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07" creationId="{07814E96-5A00-6A8D-B2B5-4DDC7B88D020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08" creationId="{D8D1E0D4-EF37-D97B-E0E3-13335FE49AA0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09" creationId="{6A6C36C6-DDC9-CD0E-9EFD-B7991AEBF8A1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15" creationId="{9972E713-162C-1BB6-5BCF-9DB96B04B4D8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16" creationId="{BDCEBF5F-8EC4-092F-8D5E-64349295E706}"/>
          </ac:spMkLst>
        </pc:spChg>
        <pc:spChg chg="del">
          <ac:chgData name="Markus Goldgruber" userId="39218518cd065b9f" providerId="LiveId" clId="{9459120A-7858-4E3D-AE12-5E072FDCE8FD}" dt="2024-04-16T16:27:22.626" v="60" actId="478"/>
          <ac:spMkLst>
            <pc:docMk/>
            <pc:sldMk cId="3016921580" sldId="265"/>
            <ac:spMk id="117" creationId="{E2ACD7F7-3269-08E4-4CC3-1D9053DB2C99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18" creationId="{CB2B8D25-CBAD-154F-C181-2B88DA525205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19" creationId="{95B67F36-D25A-F195-4D7E-5CB53C285C45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20" creationId="{A5E3C5D3-91E4-610E-C399-1DB899AE0BD8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22" creationId="{A9C7C4B4-CF4B-30C8-140E-1FFF29FFD10A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23" creationId="{3E0BB276-D7D4-36CB-AB8D-5D235840DCEE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26" creationId="{50B85105-7A8B-E987-D7AC-1B4001C1CEC5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28" creationId="{802B3D1F-7D00-6A39-C10B-6E560B7093EB}"/>
          </ac:spMkLst>
        </pc:spChg>
        <pc:spChg chg="del">
          <ac:chgData name="Markus Goldgruber" userId="39218518cd065b9f" providerId="LiveId" clId="{9459120A-7858-4E3D-AE12-5E072FDCE8FD}" dt="2024-04-16T16:27:20.893" v="59" actId="478"/>
          <ac:spMkLst>
            <pc:docMk/>
            <pc:sldMk cId="3016921580" sldId="265"/>
            <ac:spMk id="129" creationId="{C4BC22F5-3DCA-43F7-B723-773A6BE72468}"/>
          </ac:spMkLst>
        </pc:spChg>
        <pc:graphicFrameChg chg="del">
          <ac:chgData name="Markus Goldgruber" userId="39218518cd065b9f" providerId="LiveId" clId="{9459120A-7858-4E3D-AE12-5E072FDCE8FD}" dt="2024-04-16T16:27:22.626" v="60" actId="478"/>
          <ac:graphicFrameMkLst>
            <pc:docMk/>
            <pc:sldMk cId="3016921580" sldId="265"/>
            <ac:graphicFrameMk id="48" creationId="{EE2D4C4D-53E0-B848-6E2D-0D5D6E1FC576}"/>
          </ac:graphicFrameMkLst>
        </pc:graphicFrameChg>
        <pc:graphicFrameChg chg="del">
          <ac:chgData name="Markus Goldgruber" userId="39218518cd065b9f" providerId="LiveId" clId="{9459120A-7858-4E3D-AE12-5E072FDCE8FD}" dt="2024-04-16T16:27:22.626" v="60" actId="478"/>
          <ac:graphicFrameMkLst>
            <pc:docMk/>
            <pc:sldMk cId="3016921580" sldId="265"/>
            <ac:graphicFrameMk id="58" creationId="{550E5C49-2A1A-8B3C-4629-2EC0B26B766E}"/>
          </ac:graphicFrameMkLst>
        </pc:graphicFrameChg>
        <pc:graphicFrameChg chg="del">
          <ac:chgData name="Markus Goldgruber" userId="39218518cd065b9f" providerId="LiveId" clId="{9459120A-7858-4E3D-AE12-5E072FDCE8FD}" dt="2024-04-16T16:27:22.626" v="60" actId="478"/>
          <ac:graphicFrameMkLst>
            <pc:docMk/>
            <pc:sldMk cId="3016921580" sldId="265"/>
            <ac:graphicFrameMk id="59" creationId="{F27FD482-73F6-25A3-1611-1D4E2FEABFA8}"/>
          </ac:graphicFrameMkLst>
        </pc:graphicFrameChg>
        <pc:graphicFrameChg chg="del">
          <ac:chgData name="Markus Goldgruber" userId="39218518cd065b9f" providerId="LiveId" clId="{9459120A-7858-4E3D-AE12-5E072FDCE8FD}" dt="2024-04-16T16:27:22.626" v="60" actId="478"/>
          <ac:graphicFrameMkLst>
            <pc:docMk/>
            <pc:sldMk cId="3016921580" sldId="265"/>
            <ac:graphicFrameMk id="85" creationId="{EB78C6AA-AC5A-A5A4-DEF8-00564D30A81B}"/>
          </ac:graphicFrameMkLst>
        </pc:graphicFrameChg>
        <pc:graphicFrameChg chg="del">
          <ac:chgData name="Markus Goldgruber" userId="39218518cd065b9f" providerId="LiveId" clId="{9459120A-7858-4E3D-AE12-5E072FDCE8FD}" dt="2024-04-16T16:27:20.893" v="59" actId="478"/>
          <ac:graphicFrameMkLst>
            <pc:docMk/>
            <pc:sldMk cId="3016921580" sldId="265"/>
            <ac:graphicFrameMk id="90" creationId="{58EB6F48-E986-4BA2-9239-4DA49859B66C}"/>
          </ac:graphicFrameMkLst>
        </pc:graphicFrameChg>
        <pc:graphicFrameChg chg="del">
          <ac:chgData name="Markus Goldgruber" userId="39218518cd065b9f" providerId="LiveId" clId="{9459120A-7858-4E3D-AE12-5E072FDCE8FD}" dt="2024-04-16T16:27:20.893" v="59" actId="478"/>
          <ac:graphicFrameMkLst>
            <pc:docMk/>
            <pc:sldMk cId="3016921580" sldId="265"/>
            <ac:graphicFrameMk id="110" creationId="{64AA7463-62E3-B9FF-3244-26FCF67107A8}"/>
          </ac:graphicFrameMkLst>
        </pc:graphicFrameChg>
        <pc:graphicFrameChg chg="del">
          <ac:chgData name="Markus Goldgruber" userId="39218518cd065b9f" providerId="LiveId" clId="{9459120A-7858-4E3D-AE12-5E072FDCE8FD}" dt="2024-04-16T16:27:20.893" v="59" actId="478"/>
          <ac:graphicFrameMkLst>
            <pc:docMk/>
            <pc:sldMk cId="3016921580" sldId="265"/>
            <ac:graphicFrameMk id="111" creationId="{88C67C22-7F7D-1734-C2DA-CAEB296C2144}"/>
          </ac:graphicFrameMkLst>
        </pc:graphicFrameChg>
        <pc:graphicFrameChg chg="del">
          <ac:chgData name="Markus Goldgruber" userId="39218518cd065b9f" providerId="LiveId" clId="{9459120A-7858-4E3D-AE12-5E072FDCE8FD}" dt="2024-04-16T16:27:20.893" v="59" actId="478"/>
          <ac:graphicFrameMkLst>
            <pc:docMk/>
            <pc:sldMk cId="3016921580" sldId="265"/>
            <ac:graphicFrameMk id="112" creationId="{237C298C-D4D1-2078-F8B9-291ED8BAA8EB}"/>
          </ac:graphicFrameMkLst>
        </pc:graphicFrameChg>
        <pc:graphicFrameChg chg="del">
          <ac:chgData name="Markus Goldgruber" userId="39218518cd065b9f" providerId="LiveId" clId="{9459120A-7858-4E3D-AE12-5E072FDCE8FD}" dt="2024-04-16T16:27:20.893" v="59" actId="478"/>
          <ac:graphicFrameMkLst>
            <pc:docMk/>
            <pc:sldMk cId="3016921580" sldId="265"/>
            <ac:graphicFrameMk id="121" creationId="{B7E1F1C2-A42E-6CAE-01EF-914551C858A5}"/>
          </ac:graphicFrameMkLst>
        </pc:graphicFrameChg>
        <pc:graphicFrameChg chg="del">
          <ac:chgData name="Markus Goldgruber" userId="39218518cd065b9f" providerId="LiveId" clId="{9459120A-7858-4E3D-AE12-5E072FDCE8FD}" dt="2024-04-16T16:27:20.893" v="59" actId="478"/>
          <ac:graphicFrameMkLst>
            <pc:docMk/>
            <pc:sldMk cId="3016921580" sldId="265"/>
            <ac:graphicFrameMk id="125" creationId="{52D57DB6-B06C-6736-F0D6-D9241F178E01}"/>
          </ac:graphicFrameMkLst>
        </pc:graphicFrameChg>
        <pc:picChg chg="add mod modCrop">
          <ac:chgData name="Markus Goldgruber" userId="39218518cd065b9f" providerId="LiveId" clId="{9459120A-7858-4E3D-AE12-5E072FDCE8FD}" dt="2024-04-16T16:31:47.862" v="170" actId="1076"/>
          <ac:picMkLst>
            <pc:docMk/>
            <pc:sldMk cId="3016921580" sldId="265"/>
            <ac:picMk id="5" creationId="{77C15B6F-4DC3-3DE8-88B2-9E7FF33EB81F}"/>
          </ac:picMkLst>
        </pc:picChg>
        <pc:picChg chg="add mod modCrop">
          <ac:chgData name="Markus Goldgruber" userId="39218518cd065b9f" providerId="LiveId" clId="{9459120A-7858-4E3D-AE12-5E072FDCE8FD}" dt="2024-04-16T16:31:47.862" v="170" actId="1076"/>
          <ac:picMkLst>
            <pc:docMk/>
            <pc:sldMk cId="3016921580" sldId="265"/>
            <ac:picMk id="6" creationId="{9CEFDB22-2CD6-E22A-772C-52764C00B8CD}"/>
          </ac:picMkLst>
        </pc:picChg>
        <pc:picChg chg="add mod modCrop">
          <ac:chgData name="Markus Goldgruber" userId="39218518cd065b9f" providerId="LiveId" clId="{9459120A-7858-4E3D-AE12-5E072FDCE8FD}" dt="2024-04-16T16:31:47.862" v="170" actId="1076"/>
          <ac:picMkLst>
            <pc:docMk/>
            <pc:sldMk cId="3016921580" sldId="265"/>
            <ac:picMk id="7" creationId="{5EDAA6AA-E8FB-EF37-1D9F-9B9A3608C7E1}"/>
          </ac:picMkLst>
        </pc:picChg>
        <pc:picChg chg="add mod modCrop">
          <ac:chgData name="Markus Goldgruber" userId="39218518cd065b9f" providerId="LiveId" clId="{9459120A-7858-4E3D-AE12-5E072FDCE8FD}" dt="2024-04-16T16:32:04.437" v="173" actId="18131"/>
          <ac:picMkLst>
            <pc:docMk/>
            <pc:sldMk cId="3016921580" sldId="265"/>
            <ac:picMk id="20" creationId="{5899CAE5-C2E6-22E1-33E9-933BD5EA82E1}"/>
          </ac:picMkLst>
        </pc:picChg>
        <pc:picChg chg="add mod">
          <ac:chgData name="Markus Goldgruber" userId="39218518cd065b9f" providerId="LiveId" clId="{9459120A-7858-4E3D-AE12-5E072FDCE8FD}" dt="2024-04-16T16:31:53.471" v="172" actId="1076"/>
          <ac:picMkLst>
            <pc:docMk/>
            <pc:sldMk cId="3016921580" sldId="265"/>
            <ac:picMk id="21" creationId="{23FE61A1-ED11-40F3-87E6-18247CF8B529}"/>
          </ac:picMkLst>
        </pc:picChg>
        <pc:picChg chg="add mod">
          <ac:chgData name="Markus Goldgruber" userId="39218518cd065b9f" providerId="LiveId" clId="{9459120A-7858-4E3D-AE12-5E072FDCE8FD}" dt="2024-04-16T16:31:53.471" v="172" actId="1076"/>
          <ac:picMkLst>
            <pc:docMk/>
            <pc:sldMk cId="3016921580" sldId="265"/>
            <ac:picMk id="22" creationId="{5493D46A-2074-99C5-3E69-58D7930A90CF}"/>
          </ac:picMkLst>
        </pc:picChg>
        <pc:cxnChg chg="del mod">
          <ac:chgData name="Markus Goldgruber" userId="39218518cd065b9f" providerId="LiveId" clId="{9459120A-7858-4E3D-AE12-5E072FDCE8FD}" dt="2024-04-16T16:27:22.626" v="60" actId="478"/>
          <ac:cxnSpMkLst>
            <pc:docMk/>
            <pc:sldMk cId="3016921580" sldId="265"/>
            <ac:cxnSpMk id="61" creationId="{025BBE15-88A4-906F-F193-7ECE2A4FCDCD}"/>
          </ac:cxnSpMkLst>
        </pc:cxnChg>
        <pc:cxnChg chg="del mod">
          <ac:chgData name="Markus Goldgruber" userId="39218518cd065b9f" providerId="LiveId" clId="{9459120A-7858-4E3D-AE12-5E072FDCE8FD}" dt="2024-04-16T16:27:22.626" v="60" actId="478"/>
          <ac:cxnSpMkLst>
            <pc:docMk/>
            <pc:sldMk cId="3016921580" sldId="265"/>
            <ac:cxnSpMk id="67" creationId="{FF1707DD-97CA-F231-BA9A-F22C6C310DE4}"/>
          </ac:cxnSpMkLst>
        </pc:cxnChg>
        <pc:cxnChg chg="del mod">
          <ac:chgData name="Markus Goldgruber" userId="39218518cd065b9f" providerId="LiveId" clId="{9459120A-7858-4E3D-AE12-5E072FDCE8FD}" dt="2024-04-16T16:27:22.626" v="60" actId="478"/>
          <ac:cxnSpMkLst>
            <pc:docMk/>
            <pc:sldMk cId="3016921580" sldId="265"/>
            <ac:cxnSpMk id="71" creationId="{69A976B6-36AB-8EA7-855B-D236FB3985AA}"/>
          </ac:cxnSpMkLst>
        </pc:cxnChg>
        <pc:cxnChg chg="del mod">
          <ac:chgData name="Markus Goldgruber" userId="39218518cd065b9f" providerId="LiveId" clId="{9459120A-7858-4E3D-AE12-5E072FDCE8FD}" dt="2024-04-16T16:27:22.626" v="60" actId="478"/>
          <ac:cxnSpMkLst>
            <pc:docMk/>
            <pc:sldMk cId="3016921580" sldId="265"/>
            <ac:cxnSpMk id="75" creationId="{EB582AD1-56E6-6FC0-9EDF-61DC2D16CEE0}"/>
          </ac:cxnSpMkLst>
        </pc:cxnChg>
        <pc:cxnChg chg="del mod">
          <ac:chgData name="Markus Goldgruber" userId="39218518cd065b9f" providerId="LiveId" clId="{9459120A-7858-4E3D-AE12-5E072FDCE8FD}" dt="2024-04-16T16:27:20.893" v="59" actId="478"/>
          <ac:cxnSpMkLst>
            <pc:docMk/>
            <pc:sldMk cId="3016921580" sldId="265"/>
            <ac:cxnSpMk id="91" creationId="{2AEC8616-386F-3B1A-15E6-648B77FA9155}"/>
          </ac:cxnSpMkLst>
        </pc:cxnChg>
        <pc:cxnChg chg="del mod">
          <ac:chgData name="Markus Goldgruber" userId="39218518cd065b9f" providerId="LiveId" clId="{9459120A-7858-4E3D-AE12-5E072FDCE8FD}" dt="2024-04-16T16:27:20.893" v="59" actId="478"/>
          <ac:cxnSpMkLst>
            <pc:docMk/>
            <pc:sldMk cId="3016921580" sldId="265"/>
            <ac:cxnSpMk id="92" creationId="{0A41BB97-FD8F-DDB3-79FF-0D518EE3393A}"/>
          </ac:cxnSpMkLst>
        </pc:cxnChg>
        <pc:cxnChg chg="del mod">
          <ac:chgData name="Markus Goldgruber" userId="39218518cd065b9f" providerId="LiveId" clId="{9459120A-7858-4E3D-AE12-5E072FDCE8FD}" dt="2024-04-16T16:27:20.893" v="59" actId="478"/>
          <ac:cxnSpMkLst>
            <pc:docMk/>
            <pc:sldMk cId="3016921580" sldId="265"/>
            <ac:cxnSpMk id="113" creationId="{257A0046-1DBD-8E57-C9B7-B4F4942CDC32}"/>
          </ac:cxnSpMkLst>
        </pc:cxnChg>
        <pc:cxnChg chg="del mod">
          <ac:chgData name="Markus Goldgruber" userId="39218518cd065b9f" providerId="LiveId" clId="{9459120A-7858-4E3D-AE12-5E072FDCE8FD}" dt="2024-04-16T16:27:20.893" v="59" actId="478"/>
          <ac:cxnSpMkLst>
            <pc:docMk/>
            <pc:sldMk cId="3016921580" sldId="265"/>
            <ac:cxnSpMk id="114" creationId="{A6B2CAB4-A044-2FA0-4926-C0FC6670AD80}"/>
          </ac:cxnSpMkLst>
        </pc:cxnChg>
      </pc:sldChg>
      <pc:sldChg chg="addSp delSp modSp add mod">
        <pc:chgData name="Markus Goldgruber" userId="39218518cd065b9f" providerId="LiveId" clId="{9459120A-7858-4E3D-AE12-5E072FDCE8FD}" dt="2024-04-17T14:00:51.380" v="295" actId="20577"/>
        <pc:sldMkLst>
          <pc:docMk/>
          <pc:sldMk cId="2547868106" sldId="266"/>
        </pc:sldMkLst>
        <pc:spChg chg="del">
          <ac:chgData name="Markus Goldgruber" userId="39218518cd065b9f" providerId="LiveId" clId="{9459120A-7858-4E3D-AE12-5E072FDCE8FD}" dt="2024-04-17T13:57:13.214" v="241" actId="478"/>
          <ac:spMkLst>
            <pc:docMk/>
            <pc:sldMk cId="2547868106" sldId="266"/>
            <ac:spMk id="2" creationId="{EB9C866A-0660-E545-4C49-4F71AADC917D}"/>
          </ac:spMkLst>
        </pc:spChg>
        <pc:spChg chg="del">
          <ac:chgData name="Markus Goldgruber" userId="39218518cd065b9f" providerId="LiveId" clId="{9459120A-7858-4E3D-AE12-5E072FDCE8FD}" dt="2024-04-17T13:57:13.214" v="241" actId="478"/>
          <ac:spMkLst>
            <pc:docMk/>
            <pc:sldMk cId="2547868106" sldId="266"/>
            <ac:spMk id="3" creationId="{8C7D3071-12BE-0C1D-8059-93D6A16C49C7}"/>
          </ac:spMkLst>
        </pc:spChg>
        <pc:spChg chg="add del mod">
          <ac:chgData name="Markus Goldgruber" userId="39218518cd065b9f" providerId="LiveId" clId="{9459120A-7858-4E3D-AE12-5E072FDCE8FD}" dt="2024-04-17T13:58:53.705" v="261" actId="478"/>
          <ac:spMkLst>
            <pc:docMk/>
            <pc:sldMk cId="2547868106" sldId="266"/>
            <ac:spMk id="10" creationId="{57D39E15-4A60-2DAC-624F-FB43BFB3E7BA}"/>
          </ac:spMkLst>
        </pc:spChg>
        <pc:spChg chg="del">
          <ac:chgData name="Markus Goldgruber" userId="39218518cd065b9f" providerId="LiveId" clId="{9459120A-7858-4E3D-AE12-5E072FDCE8FD}" dt="2024-04-17T13:57:13.214" v="241" actId="478"/>
          <ac:spMkLst>
            <pc:docMk/>
            <pc:sldMk cId="2547868106" sldId="266"/>
            <ac:spMk id="11" creationId="{7C7128EE-9C54-6336-1CAD-491FA792E850}"/>
          </ac:spMkLst>
        </pc:spChg>
        <pc:spChg chg="add del">
          <ac:chgData name="Markus Goldgruber" userId="39218518cd065b9f" providerId="LiveId" clId="{9459120A-7858-4E3D-AE12-5E072FDCE8FD}" dt="2024-04-17T14:00:11.152" v="284" actId="478"/>
          <ac:spMkLst>
            <pc:docMk/>
            <pc:sldMk cId="2547868106" sldId="266"/>
            <ac:spMk id="13" creationId="{1BF4BF14-67C1-4151-74EE-FAD6765E665D}"/>
          </ac:spMkLst>
        </pc:spChg>
        <pc:spChg chg="add del mod">
          <ac:chgData name="Markus Goldgruber" userId="39218518cd065b9f" providerId="LiveId" clId="{9459120A-7858-4E3D-AE12-5E072FDCE8FD}" dt="2024-04-17T14:00:10.611" v="283" actId="478"/>
          <ac:spMkLst>
            <pc:docMk/>
            <pc:sldMk cId="2547868106" sldId="266"/>
            <ac:spMk id="14" creationId="{66CE491D-E2F9-CAAB-1C64-190070E9CB91}"/>
          </ac:spMkLst>
        </pc:spChg>
        <pc:spChg chg="del">
          <ac:chgData name="Markus Goldgruber" userId="39218518cd065b9f" providerId="LiveId" clId="{9459120A-7858-4E3D-AE12-5E072FDCE8FD}" dt="2024-04-17T13:57:13.214" v="241" actId="478"/>
          <ac:spMkLst>
            <pc:docMk/>
            <pc:sldMk cId="2547868106" sldId="266"/>
            <ac:spMk id="15" creationId="{7261D479-8D7D-CBEB-5EB0-A1941FACA89F}"/>
          </ac:spMkLst>
        </pc:spChg>
        <pc:spChg chg="add mod">
          <ac:chgData name="Markus Goldgruber" userId="39218518cd065b9f" providerId="LiveId" clId="{9459120A-7858-4E3D-AE12-5E072FDCE8FD}" dt="2024-04-17T14:00:36.709" v="289" actId="1076"/>
          <ac:spMkLst>
            <pc:docMk/>
            <pc:sldMk cId="2547868106" sldId="266"/>
            <ac:spMk id="16" creationId="{41A22A10-72D1-657C-1F52-00E274AC7AB7}"/>
          </ac:spMkLst>
        </pc:spChg>
        <pc:spChg chg="add mod">
          <ac:chgData name="Markus Goldgruber" userId="39218518cd065b9f" providerId="LiveId" clId="{9459120A-7858-4E3D-AE12-5E072FDCE8FD}" dt="2024-04-17T14:00:42.906" v="292" actId="20577"/>
          <ac:spMkLst>
            <pc:docMk/>
            <pc:sldMk cId="2547868106" sldId="266"/>
            <ac:spMk id="17" creationId="{3DF8A851-0D2C-5C80-2B8D-D3B0B3E451F0}"/>
          </ac:spMkLst>
        </pc:spChg>
        <pc:spChg chg="add mod">
          <ac:chgData name="Markus Goldgruber" userId="39218518cd065b9f" providerId="LiveId" clId="{9459120A-7858-4E3D-AE12-5E072FDCE8FD}" dt="2024-04-17T14:00:51.380" v="295" actId="20577"/>
          <ac:spMkLst>
            <pc:docMk/>
            <pc:sldMk cId="2547868106" sldId="266"/>
            <ac:spMk id="18" creationId="{4DDCC0AC-048B-D5F4-9E66-9B20B9D43FA1}"/>
          </ac:spMkLst>
        </pc:spChg>
        <pc:spChg chg="del">
          <ac:chgData name="Markus Goldgruber" userId="39218518cd065b9f" providerId="LiveId" clId="{9459120A-7858-4E3D-AE12-5E072FDCE8FD}" dt="2024-04-17T13:57:13.214" v="241" actId="478"/>
          <ac:spMkLst>
            <pc:docMk/>
            <pc:sldMk cId="2547868106" sldId="266"/>
            <ac:spMk id="25" creationId="{AACEFF34-2138-890A-EFEB-3F66F238BAAA}"/>
          </ac:spMkLst>
        </pc:spChg>
        <pc:picChg chg="del">
          <ac:chgData name="Markus Goldgruber" userId="39218518cd065b9f" providerId="LiveId" clId="{9459120A-7858-4E3D-AE12-5E072FDCE8FD}" dt="2024-04-17T13:57:13.214" v="241" actId="478"/>
          <ac:picMkLst>
            <pc:docMk/>
            <pc:sldMk cId="2547868106" sldId="266"/>
            <ac:picMk id="5" creationId="{77C15B6F-4DC3-3DE8-88B2-9E7FF33EB81F}"/>
          </ac:picMkLst>
        </pc:picChg>
        <pc:picChg chg="del">
          <ac:chgData name="Markus Goldgruber" userId="39218518cd065b9f" providerId="LiveId" clId="{9459120A-7858-4E3D-AE12-5E072FDCE8FD}" dt="2024-04-17T13:57:13.214" v="241" actId="478"/>
          <ac:picMkLst>
            <pc:docMk/>
            <pc:sldMk cId="2547868106" sldId="266"/>
            <ac:picMk id="6" creationId="{9CEFDB22-2CD6-E22A-772C-52764C00B8CD}"/>
          </ac:picMkLst>
        </pc:picChg>
        <pc:picChg chg="del">
          <ac:chgData name="Markus Goldgruber" userId="39218518cd065b9f" providerId="LiveId" clId="{9459120A-7858-4E3D-AE12-5E072FDCE8FD}" dt="2024-04-17T13:57:13.214" v="241" actId="478"/>
          <ac:picMkLst>
            <pc:docMk/>
            <pc:sldMk cId="2547868106" sldId="266"/>
            <ac:picMk id="7" creationId="{5EDAA6AA-E8FB-EF37-1D9F-9B9A3608C7E1}"/>
          </ac:picMkLst>
        </pc:picChg>
        <pc:picChg chg="add mod">
          <ac:chgData name="Markus Goldgruber" userId="39218518cd065b9f" providerId="LiveId" clId="{9459120A-7858-4E3D-AE12-5E072FDCE8FD}" dt="2024-04-17T13:57:27.157" v="245" actId="962"/>
          <ac:picMkLst>
            <pc:docMk/>
            <pc:sldMk cId="2547868106" sldId="266"/>
            <ac:picMk id="8" creationId="{14D7E513-EDA0-B0ED-D202-CCC49BDF7F3D}"/>
          </ac:picMkLst>
        </pc:picChg>
        <pc:picChg chg="add del mod modCrop">
          <ac:chgData name="Markus Goldgruber" userId="39218518cd065b9f" providerId="LiveId" clId="{9459120A-7858-4E3D-AE12-5E072FDCE8FD}" dt="2024-04-17T14:00:07.691" v="282" actId="1038"/>
          <ac:picMkLst>
            <pc:docMk/>
            <pc:sldMk cId="2547868106" sldId="266"/>
            <ac:picMk id="9" creationId="{9D02540D-EC10-B457-A6EE-DF640D4DB110}"/>
          </ac:picMkLst>
        </pc:picChg>
        <pc:picChg chg="add mod modCrop">
          <ac:chgData name="Markus Goldgruber" userId="39218518cd065b9f" providerId="LiveId" clId="{9459120A-7858-4E3D-AE12-5E072FDCE8FD}" dt="2024-04-17T14:00:07.691" v="282" actId="1038"/>
          <ac:picMkLst>
            <pc:docMk/>
            <pc:sldMk cId="2547868106" sldId="266"/>
            <ac:picMk id="12" creationId="{6EDA4CBF-F2E0-66D9-FE4E-7E672EA66FC2}"/>
          </ac:picMkLst>
        </pc:picChg>
        <pc:picChg chg="del">
          <ac:chgData name="Markus Goldgruber" userId="39218518cd065b9f" providerId="LiveId" clId="{9459120A-7858-4E3D-AE12-5E072FDCE8FD}" dt="2024-04-17T13:57:13.214" v="241" actId="478"/>
          <ac:picMkLst>
            <pc:docMk/>
            <pc:sldMk cId="2547868106" sldId="266"/>
            <ac:picMk id="20" creationId="{5899CAE5-C2E6-22E1-33E9-933BD5EA82E1}"/>
          </ac:picMkLst>
        </pc:picChg>
        <pc:picChg chg="del">
          <ac:chgData name="Markus Goldgruber" userId="39218518cd065b9f" providerId="LiveId" clId="{9459120A-7858-4E3D-AE12-5E072FDCE8FD}" dt="2024-04-17T13:57:13.214" v="241" actId="478"/>
          <ac:picMkLst>
            <pc:docMk/>
            <pc:sldMk cId="2547868106" sldId="266"/>
            <ac:picMk id="21" creationId="{23FE61A1-ED11-40F3-87E6-18247CF8B529}"/>
          </ac:picMkLst>
        </pc:picChg>
        <pc:picChg chg="del">
          <ac:chgData name="Markus Goldgruber" userId="39218518cd065b9f" providerId="LiveId" clId="{9459120A-7858-4E3D-AE12-5E072FDCE8FD}" dt="2024-04-17T13:57:13.214" v="241" actId="478"/>
          <ac:picMkLst>
            <pc:docMk/>
            <pc:sldMk cId="2547868106" sldId="266"/>
            <ac:picMk id="22" creationId="{5493D46A-2074-99C5-3E69-58D7930A90CF}"/>
          </ac:picMkLst>
        </pc:picChg>
      </pc:sldChg>
      <pc:sldChg chg="addSp delSp modSp add mod">
        <pc:chgData name="Markus Goldgruber" userId="39218518cd065b9f" providerId="LiveId" clId="{9459120A-7858-4E3D-AE12-5E072FDCE8FD}" dt="2024-04-18T16:44:38.497" v="595" actId="5736"/>
        <pc:sldMkLst>
          <pc:docMk/>
          <pc:sldMk cId="2211640818" sldId="267"/>
        </pc:sldMkLst>
        <pc:spChg chg="add mod">
          <ac:chgData name="Markus Goldgruber" userId="39218518cd065b9f" providerId="LiveId" clId="{9459120A-7858-4E3D-AE12-5E072FDCE8FD}" dt="2024-04-18T16:44:38.497" v="595" actId="5736"/>
          <ac:spMkLst>
            <pc:docMk/>
            <pc:sldMk cId="2211640818" sldId="267"/>
            <ac:spMk id="6" creationId="{61A6BB83-CAFE-A500-0AF7-05F88ACBA520}"/>
          </ac:spMkLst>
        </pc:spChg>
        <pc:spChg chg="add del mod">
          <ac:chgData name="Markus Goldgruber" userId="39218518cd065b9f" providerId="LiveId" clId="{9459120A-7858-4E3D-AE12-5E072FDCE8FD}" dt="2024-04-18T16:36:09.494" v="584" actId="478"/>
          <ac:spMkLst>
            <pc:docMk/>
            <pc:sldMk cId="2211640818" sldId="267"/>
            <ac:spMk id="29" creationId="{003CB8D2-DAB9-3A7A-20FC-35CF261E2D8A}"/>
          </ac:spMkLst>
        </pc:spChg>
        <pc:spChg chg="add mod">
          <ac:chgData name="Markus Goldgruber" userId="39218518cd065b9f" providerId="LiveId" clId="{9459120A-7858-4E3D-AE12-5E072FDCE8FD}" dt="2024-04-18T16:44:38.497" v="595" actId="5736"/>
          <ac:spMkLst>
            <pc:docMk/>
            <pc:sldMk cId="2211640818" sldId="267"/>
            <ac:spMk id="42" creationId="{AB4CF539-4C06-257E-31AA-0BE12C1FC629}"/>
          </ac:spMkLst>
        </pc:spChg>
        <pc:spChg chg="del">
          <ac:chgData name="Markus Goldgruber" userId="39218518cd065b9f" providerId="LiveId" clId="{9459120A-7858-4E3D-AE12-5E072FDCE8FD}" dt="2024-04-18T14:25:13.896" v="467" actId="478"/>
          <ac:spMkLst>
            <pc:docMk/>
            <pc:sldMk cId="2211640818" sldId="267"/>
            <ac:spMk id="71" creationId="{54FA03BF-B94F-30DD-034B-52BE599683AD}"/>
          </ac:spMkLst>
        </pc:spChg>
        <pc:spChg chg="del">
          <ac:chgData name="Markus Goldgruber" userId="39218518cd065b9f" providerId="LiveId" clId="{9459120A-7858-4E3D-AE12-5E072FDCE8FD}" dt="2024-04-18T14:25:16.062" v="468" actId="478"/>
          <ac:spMkLst>
            <pc:docMk/>
            <pc:sldMk cId="2211640818" sldId="267"/>
            <ac:spMk id="72" creationId="{6FE8B3EA-CF94-F876-3696-AFF58583245E}"/>
          </ac:spMkLst>
        </pc:spChg>
        <pc:spChg chg="del">
          <ac:chgData name="Markus Goldgruber" userId="39218518cd065b9f" providerId="LiveId" clId="{9459120A-7858-4E3D-AE12-5E072FDCE8FD}" dt="2024-04-18T14:23:12.476" v="435" actId="478"/>
          <ac:spMkLst>
            <pc:docMk/>
            <pc:sldMk cId="2211640818" sldId="267"/>
            <ac:spMk id="74" creationId="{4F8D8D9F-A218-F2BC-E4DF-06FE8917C9CD}"/>
          </ac:spMkLst>
        </pc:spChg>
        <pc:spChg chg="del mod">
          <ac:chgData name="Markus Goldgruber" userId="39218518cd065b9f" providerId="LiveId" clId="{9459120A-7858-4E3D-AE12-5E072FDCE8FD}" dt="2024-04-18T14:29:29.948" v="517" actId="478"/>
          <ac:spMkLst>
            <pc:docMk/>
            <pc:sldMk cId="2211640818" sldId="267"/>
            <ac:spMk id="137" creationId="{50953E21-C160-BC02-C089-0154AF1B0E82}"/>
          </ac:spMkLst>
        </pc:spChg>
        <pc:spChg chg="del">
          <ac:chgData name="Markus Goldgruber" userId="39218518cd065b9f" providerId="LiveId" clId="{9459120A-7858-4E3D-AE12-5E072FDCE8FD}" dt="2024-04-18T14:25:08.753" v="465" actId="478"/>
          <ac:spMkLst>
            <pc:docMk/>
            <pc:sldMk cId="2211640818" sldId="267"/>
            <ac:spMk id="144" creationId="{B82C6704-C8ED-F762-25D2-79A9923A6F1F}"/>
          </ac:spMkLst>
        </pc:spChg>
        <pc:spChg chg="del">
          <ac:chgData name="Markus Goldgruber" userId="39218518cd065b9f" providerId="LiveId" clId="{9459120A-7858-4E3D-AE12-5E072FDCE8FD}" dt="2024-04-18T14:24:53.028" v="462" actId="478"/>
          <ac:spMkLst>
            <pc:docMk/>
            <pc:sldMk cId="2211640818" sldId="267"/>
            <ac:spMk id="146" creationId="{F770A143-E761-5227-7197-13D660B5295C}"/>
          </ac:spMkLst>
        </pc:spChg>
        <pc:spChg chg="del">
          <ac:chgData name="Markus Goldgruber" userId="39218518cd065b9f" providerId="LiveId" clId="{9459120A-7858-4E3D-AE12-5E072FDCE8FD}" dt="2024-04-18T14:25:17.972" v="469" actId="478"/>
          <ac:spMkLst>
            <pc:docMk/>
            <pc:sldMk cId="2211640818" sldId="267"/>
            <ac:spMk id="168" creationId="{C943DA78-18CD-4687-D5AC-9FDC28985D90}"/>
          </ac:spMkLst>
        </pc:spChg>
        <pc:spChg chg="del">
          <ac:chgData name="Markus Goldgruber" userId="39218518cd065b9f" providerId="LiveId" clId="{9459120A-7858-4E3D-AE12-5E072FDCE8FD}" dt="2024-04-18T14:25:55.698" v="472" actId="478"/>
          <ac:spMkLst>
            <pc:docMk/>
            <pc:sldMk cId="2211640818" sldId="267"/>
            <ac:spMk id="171" creationId="{18CDECB4-8C04-2311-52C7-7EBF88A74498}"/>
          </ac:spMkLst>
        </pc:spChg>
        <pc:spChg chg="mod">
          <ac:chgData name="Markus Goldgruber" userId="39218518cd065b9f" providerId="LiveId" clId="{9459120A-7858-4E3D-AE12-5E072FDCE8FD}" dt="2024-04-18T14:29:37.988" v="525" actId="20577"/>
          <ac:spMkLst>
            <pc:docMk/>
            <pc:sldMk cId="2211640818" sldId="267"/>
            <ac:spMk id="194" creationId="{07398981-FCC7-2F50-5799-EB24B113A08B}"/>
          </ac:spMkLst>
        </pc:spChg>
        <pc:graphicFrameChg chg="add mod ord modGraphic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2" creationId="{5566F1BE-A46A-63B9-455D-F0587D48BB38}"/>
          </ac:graphicFrameMkLst>
        </pc:graphicFrameChg>
        <pc:graphicFrameChg chg="add mod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4" creationId="{228A9C0C-DCA6-5F25-87CA-695616B7E91A}"/>
          </ac:graphicFrameMkLst>
        </pc:graphicFrameChg>
        <pc:graphicFrameChg chg="add mod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5" creationId="{A0CFB59B-06ED-BE31-5B2D-0EE438BE08FC}"/>
          </ac:graphicFrameMkLst>
        </pc:graphicFrameChg>
        <pc:graphicFrameChg chg="del modGraphic">
          <ac:chgData name="Markus Goldgruber" userId="39218518cd065b9f" providerId="LiveId" clId="{9459120A-7858-4E3D-AE12-5E072FDCE8FD}" dt="2024-04-18T14:22:30.701" v="425" actId="478"/>
          <ac:graphicFrameMkLst>
            <pc:docMk/>
            <pc:sldMk cId="2211640818" sldId="267"/>
            <ac:graphicFrameMk id="7" creationId="{7CF34063-A37D-F97A-E8CE-874BBDF25224}"/>
          </ac:graphicFrameMkLst>
        </pc:graphicFrameChg>
        <pc:graphicFrameChg chg="del modGraphic">
          <ac:chgData name="Markus Goldgruber" userId="39218518cd065b9f" providerId="LiveId" clId="{9459120A-7858-4E3D-AE12-5E072FDCE8FD}" dt="2024-04-18T14:22:33.328" v="426" actId="478"/>
          <ac:graphicFrameMkLst>
            <pc:docMk/>
            <pc:sldMk cId="2211640818" sldId="267"/>
            <ac:graphicFrameMk id="8" creationId="{71CC48F4-EA46-E53B-D593-92064555A86D}"/>
          </ac:graphicFrameMkLst>
        </pc:graphicFrameChg>
        <pc:graphicFrameChg chg="mod modGraphic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11" creationId="{546F7E28-AB78-D537-6913-337E7DEDF7F2}"/>
          </ac:graphicFrameMkLst>
        </pc:graphicFrameChg>
        <pc:graphicFrameChg chg="del modGraphic">
          <ac:chgData name="Markus Goldgruber" userId="39218518cd065b9f" providerId="LiveId" clId="{9459120A-7858-4E3D-AE12-5E072FDCE8FD}" dt="2024-04-18T14:22:27.677" v="424" actId="478"/>
          <ac:graphicFrameMkLst>
            <pc:docMk/>
            <pc:sldMk cId="2211640818" sldId="267"/>
            <ac:graphicFrameMk id="12" creationId="{35B16B9F-5E29-591F-46FE-37AB072974BC}"/>
          </ac:graphicFrameMkLst>
        </pc:graphicFrameChg>
        <pc:graphicFrameChg chg="add mod modGraphic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15" creationId="{A43AD919-4494-FC1F-B2B1-78886F573F87}"/>
          </ac:graphicFrameMkLst>
        </pc:graphicFrameChg>
        <pc:graphicFrameChg chg="add mod modGraphic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19" creationId="{2BA75054-2582-062C-652B-4C1E099BD0D5}"/>
          </ac:graphicFrameMkLst>
        </pc:graphicFrameChg>
        <pc:graphicFrameChg chg="add mod modGraphic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22" creationId="{A0BEC8AC-1DB3-6941-F1E4-D9C9B7F7C66E}"/>
          </ac:graphicFrameMkLst>
        </pc:graphicFrameChg>
        <pc:graphicFrameChg chg="add mod ord modGraphic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26" creationId="{81619E04-BC46-8DEC-6D88-EA90ACF63826}"/>
          </ac:graphicFrameMkLst>
        </pc:graphicFrameChg>
        <pc:graphicFrameChg chg="add del mod">
          <ac:chgData name="Markus Goldgruber" userId="39218518cd065b9f" providerId="LiveId" clId="{9459120A-7858-4E3D-AE12-5E072FDCE8FD}" dt="2024-04-18T14:31:04.156" v="530" actId="478"/>
          <ac:graphicFrameMkLst>
            <pc:docMk/>
            <pc:sldMk cId="2211640818" sldId="267"/>
            <ac:graphicFrameMk id="27" creationId="{208ED798-E137-0249-2A64-3136ACE7A0A9}"/>
          </ac:graphicFrameMkLst>
        </pc:graphicFrameChg>
        <pc:graphicFrameChg chg="add del mod">
          <ac:chgData name="Markus Goldgruber" userId="39218518cd065b9f" providerId="LiveId" clId="{9459120A-7858-4E3D-AE12-5E072FDCE8FD}" dt="2024-04-18T14:31:30.646" v="534" actId="478"/>
          <ac:graphicFrameMkLst>
            <pc:docMk/>
            <pc:sldMk cId="2211640818" sldId="267"/>
            <ac:graphicFrameMk id="28" creationId="{0AE6F279-F753-DD46-17A6-69C4DAB426A3}"/>
          </ac:graphicFrameMkLst>
        </pc:graphicFrameChg>
        <pc:graphicFrameChg chg="add mod ord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34" creationId="{17CF55A5-1CCB-BA92-A934-6AA336DDEBED}"/>
          </ac:graphicFrameMkLst>
        </pc:graphicFrameChg>
        <pc:graphicFrameChg chg="add mod ord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35" creationId="{10314654-31E8-1B4F-6DC1-A698097D9D5D}"/>
          </ac:graphicFrameMkLst>
        </pc:graphicFrameChg>
        <pc:graphicFrameChg chg="del modGraphic">
          <ac:chgData name="Markus Goldgruber" userId="39218518cd065b9f" providerId="LiveId" clId="{9459120A-7858-4E3D-AE12-5E072FDCE8FD}" dt="2024-04-18T14:24:53.028" v="462" actId="478"/>
          <ac:graphicFrameMkLst>
            <pc:docMk/>
            <pc:sldMk cId="2211640818" sldId="267"/>
            <ac:graphicFrameMk id="120" creationId="{A1C18B83-F4BD-CF5D-43DD-34FF7FDC328F}"/>
          </ac:graphicFrameMkLst>
        </pc:graphicFrameChg>
        <pc:graphicFrameChg chg="del modGraphic">
          <ac:chgData name="Markus Goldgruber" userId="39218518cd065b9f" providerId="LiveId" clId="{9459120A-7858-4E3D-AE12-5E072FDCE8FD}" dt="2024-04-18T14:25:55.698" v="472" actId="478"/>
          <ac:graphicFrameMkLst>
            <pc:docMk/>
            <pc:sldMk cId="2211640818" sldId="267"/>
            <ac:graphicFrameMk id="142" creationId="{867AB32D-C083-F2AB-4E74-8EE83F2AAF37}"/>
          </ac:graphicFrameMkLst>
        </pc:graphicFrameChg>
        <pc:graphicFrameChg chg="del modGraphic">
          <ac:chgData name="Markus Goldgruber" userId="39218518cd065b9f" providerId="LiveId" clId="{9459120A-7858-4E3D-AE12-5E072FDCE8FD}" dt="2024-04-18T14:25:55.698" v="472" actId="478"/>
          <ac:graphicFrameMkLst>
            <pc:docMk/>
            <pc:sldMk cId="2211640818" sldId="267"/>
            <ac:graphicFrameMk id="160" creationId="{50898290-636A-48CF-EC88-2F6B9BD8952B}"/>
          </ac:graphicFrameMkLst>
        </pc:graphicFrameChg>
        <pc:graphicFrameChg chg="mod modGraphic">
          <ac:chgData name="Markus Goldgruber" userId="39218518cd065b9f" providerId="LiveId" clId="{9459120A-7858-4E3D-AE12-5E072FDCE8FD}" dt="2024-04-18T16:44:38.497" v="595" actId="5736"/>
          <ac:graphicFrameMkLst>
            <pc:docMk/>
            <pc:sldMk cId="2211640818" sldId="267"/>
            <ac:graphicFrameMk id="174" creationId="{09D5DF2B-0430-FDEE-8CE0-4F03A8D5AB9A}"/>
          </ac:graphicFrameMkLst>
        </pc:graphicFrameChg>
        <pc:graphicFrameChg chg="del modGraphic">
          <ac:chgData name="Markus Goldgruber" userId="39218518cd065b9f" providerId="LiveId" clId="{9459120A-7858-4E3D-AE12-5E072FDCE8FD}" dt="2024-04-18T14:28:42.628" v="503" actId="478"/>
          <ac:graphicFrameMkLst>
            <pc:docMk/>
            <pc:sldMk cId="2211640818" sldId="267"/>
            <ac:graphicFrameMk id="196" creationId="{32E6ED8E-8862-954D-8B4A-A070AF40AF41}"/>
          </ac:graphicFrameMkLst>
        </pc:graphicFrameChg>
        <pc:graphicFrameChg chg="del">
          <ac:chgData name="Markus Goldgruber" userId="39218518cd065b9f" providerId="LiveId" clId="{9459120A-7858-4E3D-AE12-5E072FDCE8FD}" dt="2024-04-18T14:28:42.628" v="503" actId="478"/>
          <ac:graphicFrameMkLst>
            <pc:docMk/>
            <pc:sldMk cId="2211640818" sldId="267"/>
            <ac:graphicFrameMk id="198" creationId="{90780C0E-6E15-0F86-2444-3ADB3F8DFCE1}"/>
          </ac:graphicFrameMkLst>
        </pc:graphicFrameChg>
        <pc:cxnChg chg="mod">
          <ac:chgData name="Markus Goldgruber" userId="39218518cd065b9f" providerId="LiveId" clId="{9459120A-7858-4E3D-AE12-5E072FDCE8FD}" dt="2024-04-18T16:44:38.497" v="595" actId="5736"/>
          <ac:cxnSpMkLst>
            <pc:docMk/>
            <pc:sldMk cId="2211640818" sldId="267"/>
            <ac:cxnSpMk id="3" creationId="{CB0FB22D-6457-EEBA-565E-F733B8AD7FB4}"/>
          </ac:cxnSpMkLst>
        </pc:cxnChg>
        <pc:cxnChg chg="add mod">
          <ac:chgData name="Markus Goldgruber" userId="39218518cd065b9f" providerId="LiveId" clId="{9459120A-7858-4E3D-AE12-5E072FDCE8FD}" dt="2024-04-18T16:44:38.497" v="595" actId="5736"/>
          <ac:cxnSpMkLst>
            <pc:docMk/>
            <pc:sldMk cId="2211640818" sldId="267"/>
            <ac:cxnSpMk id="18" creationId="{5E89345F-7080-D0C8-4319-7D5E79C3AA7F}"/>
          </ac:cxnSpMkLst>
        </pc:cxnChg>
        <pc:cxnChg chg="add mod">
          <ac:chgData name="Markus Goldgruber" userId="39218518cd065b9f" providerId="LiveId" clId="{9459120A-7858-4E3D-AE12-5E072FDCE8FD}" dt="2024-04-18T16:44:38.497" v="595" actId="5736"/>
          <ac:cxnSpMkLst>
            <pc:docMk/>
            <pc:sldMk cId="2211640818" sldId="267"/>
            <ac:cxnSpMk id="21" creationId="{6C0E9B48-BB0E-463C-0DC4-6A5182A62AC2}"/>
          </ac:cxnSpMkLst>
        </pc:cxnChg>
        <pc:cxnChg chg="add mod">
          <ac:chgData name="Markus Goldgruber" userId="39218518cd065b9f" providerId="LiveId" clId="{9459120A-7858-4E3D-AE12-5E072FDCE8FD}" dt="2024-04-18T16:44:38.497" v="595" actId="5736"/>
          <ac:cxnSpMkLst>
            <pc:docMk/>
            <pc:sldMk cId="2211640818" sldId="267"/>
            <ac:cxnSpMk id="30" creationId="{DE01EDBE-2ADD-2E46-5CB9-4D14585094A5}"/>
          </ac:cxnSpMkLst>
        </pc:cxnChg>
        <pc:cxnChg chg="del mod">
          <ac:chgData name="Markus Goldgruber" userId="39218518cd065b9f" providerId="LiveId" clId="{9459120A-7858-4E3D-AE12-5E072FDCE8FD}" dt="2024-04-18T14:22:30.701" v="425" actId="478"/>
          <ac:cxnSpMkLst>
            <pc:docMk/>
            <pc:sldMk cId="2211640818" sldId="267"/>
            <ac:cxnSpMk id="48" creationId="{E7F03947-31A5-580F-3066-DCE047ED5DA4}"/>
          </ac:cxnSpMkLst>
        </pc:cxnChg>
        <pc:cxnChg chg="del mod">
          <ac:chgData name="Markus Goldgruber" userId="39218518cd065b9f" providerId="LiveId" clId="{9459120A-7858-4E3D-AE12-5E072FDCE8FD}" dt="2024-04-18T14:22:39.453" v="428" actId="478"/>
          <ac:cxnSpMkLst>
            <pc:docMk/>
            <pc:sldMk cId="2211640818" sldId="267"/>
            <ac:cxnSpMk id="64" creationId="{15380015-4190-4B4B-8EDB-3B31B90A9C03}"/>
          </ac:cxnSpMkLst>
        </pc:cxnChg>
        <pc:cxnChg chg="del mod">
          <ac:chgData name="Markus Goldgruber" userId="39218518cd065b9f" providerId="LiveId" clId="{9459120A-7858-4E3D-AE12-5E072FDCE8FD}" dt="2024-04-18T14:23:09.767" v="433" actId="478"/>
          <ac:cxnSpMkLst>
            <pc:docMk/>
            <pc:sldMk cId="2211640818" sldId="267"/>
            <ac:cxnSpMk id="73" creationId="{68EF77F2-B5DA-AEC2-8D02-231A23C126E5}"/>
          </ac:cxnSpMkLst>
        </pc:cxnChg>
        <pc:cxnChg chg="mod">
          <ac:chgData name="Markus Goldgruber" userId="39218518cd065b9f" providerId="LiveId" clId="{9459120A-7858-4E3D-AE12-5E072FDCE8FD}" dt="2024-04-18T16:44:38.497" v="595" actId="5736"/>
          <ac:cxnSpMkLst>
            <pc:docMk/>
            <pc:sldMk cId="2211640818" sldId="267"/>
            <ac:cxnSpMk id="111" creationId="{787C0FAB-6A02-CB68-53D1-DDAA47A62179}"/>
          </ac:cxnSpMkLst>
        </pc:cxnChg>
        <pc:cxnChg chg="del mod">
          <ac:chgData name="Markus Goldgruber" userId="39218518cd065b9f" providerId="LiveId" clId="{9459120A-7858-4E3D-AE12-5E072FDCE8FD}" dt="2024-04-18T14:25:55.698" v="472" actId="478"/>
          <ac:cxnSpMkLst>
            <pc:docMk/>
            <pc:sldMk cId="2211640818" sldId="267"/>
            <ac:cxnSpMk id="141" creationId="{4791B569-571D-6F10-3072-5BBE64A1690F}"/>
          </ac:cxnSpMkLst>
        </pc:cxnChg>
        <pc:cxnChg chg="del mod">
          <ac:chgData name="Markus Goldgruber" userId="39218518cd065b9f" providerId="LiveId" clId="{9459120A-7858-4E3D-AE12-5E072FDCE8FD}" dt="2024-04-18T14:23:10.748" v="434" actId="478"/>
          <ac:cxnSpMkLst>
            <pc:docMk/>
            <pc:sldMk cId="2211640818" sldId="267"/>
            <ac:cxnSpMk id="145" creationId="{403DEBC5-8930-C138-181C-D83ADFBCB123}"/>
          </ac:cxnSpMkLst>
        </pc:cxnChg>
        <pc:cxnChg chg="del mod">
          <ac:chgData name="Markus Goldgruber" userId="39218518cd065b9f" providerId="LiveId" clId="{9459120A-7858-4E3D-AE12-5E072FDCE8FD}" dt="2024-04-18T14:25:55.698" v="472" actId="478"/>
          <ac:cxnSpMkLst>
            <pc:docMk/>
            <pc:sldMk cId="2211640818" sldId="267"/>
            <ac:cxnSpMk id="159" creationId="{2CD2992D-FC6D-600D-301C-28FF6AA2202A}"/>
          </ac:cxnSpMkLst>
        </pc:cxnChg>
        <pc:cxnChg chg="del mod">
          <ac:chgData name="Markus Goldgruber" userId="39218518cd065b9f" providerId="LiveId" clId="{9459120A-7858-4E3D-AE12-5E072FDCE8FD}" dt="2024-04-18T14:25:55.698" v="472" actId="478"/>
          <ac:cxnSpMkLst>
            <pc:docMk/>
            <pc:sldMk cId="2211640818" sldId="267"/>
            <ac:cxnSpMk id="169" creationId="{377BF19D-2972-D4DF-1076-819CF6435ADD}"/>
          </ac:cxnSpMkLst>
        </pc:cxnChg>
        <pc:cxnChg chg="mod">
          <ac:chgData name="Markus Goldgruber" userId="39218518cd065b9f" providerId="LiveId" clId="{9459120A-7858-4E3D-AE12-5E072FDCE8FD}" dt="2024-04-18T16:44:38.497" v="595" actId="5736"/>
          <ac:cxnSpMkLst>
            <pc:docMk/>
            <pc:sldMk cId="2211640818" sldId="267"/>
            <ac:cxnSpMk id="180" creationId="{18A5993A-6212-B62C-E000-2AF0D1A967A1}"/>
          </ac:cxnSpMkLst>
        </pc:cxnChg>
        <pc:cxnChg chg="del mod">
          <ac:chgData name="Markus Goldgruber" userId="39218518cd065b9f" providerId="LiveId" clId="{9459120A-7858-4E3D-AE12-5E072FDCE8FD}" dt="2024-04-18T14:28:18.173" v="495" actId="478"/>
          <ac:cxnSpMkLst>
            <pc:docMk/>
            <pc:sldMk cId="2211640818" sldId="267"/>
            <ac:cxnSpMk id="188" creationId="{34FADEDB-D4C6-8258-1422-BEE8753F6900}"/>
          </ac:cxnSpMkLst>
        </pc:cxnChg>
      </pc:sldChg>
      <pc:sldChg chg="addSp delSp modSp add mod">
        <pc:chgData name="Markus Goldgruber" userId="39218518cd065b9f" providerId="LiveId" clId="{9459120A-7858-4E3D-AE12-5E072FDCE8FD}" dt="2024-04-18T20:37:03.944" v="641" actId="1076"/>
        <pc:sldMkLst>
          <pc:docMk/>
          <pc:sldMk cId="1720104331" sldId="268"/>
        </pc:sldMkLst>
        <pc:spChg chg="del">
          <ac:chgData name="Markus Goldgruber" userId="39218518cd065b9f" providerId="LiveId" clId="{9459120A-7858-4E3D-AE12-5E072FDCE8FD}" dt="2024-04-18T20:15:11.836" v="597" actId="478"/>
          <ac:spMkLst>
            <pc:docMk/>
            <pc:sldMk cId="1720104331" sldId="268"/>
            <ac:spMk id="6" creationId="{61A6BB83-CAFE-A500-0AF7-05F88ACBA520}"/>
          </ac:spMkLst>
        </pc:spChg>
        <pc:spChg chg="del">
          <ac:chgData name="Markus Goldgruber" userId="39218518cd065b9f" providerId="LiveId" clId="{9459120A-7858-4E3D-AE12-5E072FDCE8FD}" dt="2024-04-18T20:15:11.836" v="597" actId="478"/>
          <ac:spMkLst>
            <pc:docMk/>
            <pc:sldMk cId="1720104331" sldId="268"/>
            <ac:spMk id="42" creationId="{AB4CF539-4C06-257E-31AA-0BE12C1FC629}"/>
          </ac:spMkLst>
        </pc:spChg>
        <pc:spChg chg="del">
          <ac:chgData name="Markus Goldgruber" userId="39218518cd065b9f" providerId="LiveId" clId="{9459120A-7858-4E3D-AE12-5E072FDCE8FD}" dt="2024-04-18T20:15:24.716" v="602" actId="478"/>
          <ac:spMkLst>
            <pc:docMk/>
            <pc:sldMk cId="1720104331" sldId="268"/>
            <ac:spMk id="194" creationId="{07398981-FCC7-2F50-5799-EB24B113A08B}"/>
          </ac:spMkLst>
        </pc:sp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2" creationId="{5566F1BE-A46A-63B9-455D-F0587D48BB38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4" creationId="{228A9C0C-DCA6-5F25-87CA-695616B7E91A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5" creationId="{A0CFB59B-06ED-BE31-5B2D-0EE438BE08FC}"/>
          </ac:graphicFrameMkLst>
        </pc:graphicFrameChg>
        <pc:graphicFrameChg chg="add del mod modGraphic">
          <ac:chgData name="Markus Goldgruber" userId="39218518cd065b9f" providerId="LiveId" clId="{9459120A-7858-4E3D-AE12-5E072FDCE8FD}" dt="2024-04-18T20:32:31.934" v="623" actId="478"/>
          <ac:graphicFrameMkLst>
            <pc:docMk/>
            <pc:sldMk cId="1720104331" sldId="268"/>
            <ac:graphicFrameMk id="9" creationId="{539470F3-F284-D452-C61C-FCFF7B96AF3E}"/>
          </ac:graphicFrameMkLst>
        </pc:graphicFrameChg>
        <pc:graphicFrameChg chg="add mod modGraphic">
          <ac:chgData name="Markus Goldgruber" userId="39218518cd065b9f" providerId="LiveId" clId="{9459120A-7858-4E3D-AE12-5E072FDCE8FD}" dt="2024-04-18T20:37:00.309" v="640" actId="1076"/>
          <ac:graphicFrameMkLst>
            <pc:docMk/>
            <pc:sldMk cId="1720104331" sldId="268"/>
            <ac:graphicFrameMk id="10" creationId="{ACED7A0F-3CB0-A9D7-41E0-8A5F8FB9CAC7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11" creationId="{546F7E28-AB78-D537-6913-337E7DEDF7F2}"/>
          </ac:graphicFrameMkLst>
        </pc:graphicFrameChg>
        <pc:graphicFrameChg chg="add mod modGraphic">
          <ac:chgData name="Markus Goldgruber" userId="39218518cd065b9f" providerId="LiveId" clId="{9459120A-7858-4E3D-AE12-5E072FDCE8FD}" dt="2024-04-18T20:37:00.309" v="640" actId="1076"/>
          <ac:graphicFrameMkLst>
            <pc:docMk/>
            <pc:sldMk cId="1720104331" sldId="268"/>
            <ac:graphicFrameMk id="12" creationId="{4D84E2A7-8949-7CB3-0C76-B62F9ADBF370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15" creationId="{A43AD919-4494-FC1F-B2B1-78886F573F87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19" creationId="{2BA75054-2582-062C-652B-4C1E099BD0D5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22" creationId="{A0BEC8AC-1DB3-6941-F1E4-D9C9B7F7C66E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26" creationId="{81619E04-BC46-8DEC-6D88-EA90ACF63826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34" creationId="{17CF55A5-1CCB-BA92-A934-6AA336DDEBED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35" creationId="{10314654-31E8-1B4F-6DC1-A698097D9D5D}"/>
          </ac:graphicFrameMkLst>
        </pc:graphicFrameChg>
        <pc:graphicFrameChg chg="del">
          <ac:chgData name="Markus Goldgruber" userId="39218518cd065b9f" providerId="LiveId" clId="{9459120A-7858-4E3D-AE12-5E072FDCE8FD}" dt="2024-04-18T20:15:11.836" v="597" actId="478"/>
          <ac:graphicFrameMkLst>
            <pc:docMk/>
            <pc:sldMk cId="1720104331" sldId="268"/>
            <ac:graphicFrameMk id="174" creationId="{09D5DF2B-0430-FDEE-8CE0-4F03A8D5AB9A}"/>
          </ac:graphicFrameMkLst>
        </pc:graphicFrameChg>
        <pc:picChg chg="add del mod modCrop">
          <ac:chgData name="Markus Goldgruber" userId="39218518cd065b9f" providerId="LiveId" clId="{9459120A-7858-4E3D-AE12-5E072FDCE8FD}" dt="2024-04-18T20:32:31.934" v="623" actId="478"/>
          <ac:picMkLst>
            <pc:docMk/>
            <pc:sldMk cId="1720104331" sldId="268"/>
            <ac:picMk id="8" creationId="{1F01E380-8205-ABC5-648B-5C30929E9A85}"/>
          </ac:picMkLst>
        </pc:picChg>
        <pc:picChg chg="add mod modCrop">
          <ac:chgData name="Markus Goldgruber" userId="39218518cd065b9f" providerId="LiveId" clId="{9459120A-7858-4E3D-AE12-5E072FDCE8FD}" dt="2024-04-18T20:37:03.944" v="641" actId="1076"/>
          <ac:picMkLst>
            <pc:docMk/>
            <pc:sldMk cId="1720104331" sldId="268"/>
            <ac:picMk id="14" creationId="{122A3108-6667-F5F6-98EE-76087675200D}"/>
          </ac:picMkLst>
        </pc:picChg>
        <pc:cxnChg chg="del mod">
          <ac:chgData name="Markus Goldgruber" userId="39218518cd065b9f" providerId="LiveId" clId="{9459120A-7858-4E3D-AE12-5E072FDCE8FD}" dt="2024-04-18T20:15:11.836" v="597" actId="478"/>
          <ac:cxnSpMkLst>
            <pc:docMk/>
            <pc:sldMk cId="1720104331" sldId="268"/>
            <ac:cxnSpMk id="3" creationId="{CB0FB22D-6457-EEBA-565E-F733B8AD7FB4}"/>
          </ac:cxnSpMkLst>
        </pc:cxnChg>
        <pc:cxnChg chg="del mod">
          <ac:chgData name="Markus Goldgruber" userId="39218518cd065b9f" providerId="LiveId" clId="{9459120A-7858-4E3D-AE12-5E072FDCE8FD}" dt="2024-04-18T20:15:11.836" v="597" actId="478"/>
          <ac:cxnSpMkLst>
            <pc:docMk/>
            <pc:sldMk cId="1720104331" sldId="268"/>
            <ac:cxnSpMk id="18" creationId="{5E89345F-7080-D0C8-4319-7D5E79C3AA7F}"/>
          </ac:cxnSpMkLst>
        </pc:cxnChg>
        <pc:cxnChg chg="del mod">
          <ac:chgData name="Markus Goldgruber" userId="39218518cd065b9f" providerId="LiveId" clId="{9459120A-7858-4E3D-AE12-5E072FDCE8FD}" dt="2024-04-18T20:15:11.836" v="597" actId="478"/>
          <ac:cxnSpMkLst>
            <pc:docMk/>
            <pc:sldMk cId="1720104331" sldId="268"/>
            <ac:cxnSpMk id="21" creationId="{6C0E9B48-BB0E-463C-0DC4-6A5182A62AC2}"/>
          </ac:cxnSpMkLst>
        </pc:cxnChg>
        <pc:cxnChg chg="del mod">
          <ac:chgData name="Markus Goldgruber" userId="39218518cd065b9f" providerId="LiveId" clId="{9459120A-7858-4E3D-AE12-5E072FDCE8FD}" dt="2024-04-18T20:15:11.836" v="597" actId="478"/>
          <ac:cxnSpMkLst>
            <pc:docMk/>
            <pc:sldMk cId="1720104331" sldId="268"/>
            <ac:cxnSpMk id="30" creationId="{DE01EDBE-2ADD-2E46-5CB9-4D14585094A5}"/>
          </ac:cxnSpMkLst>
        </pc:cxnChg>
        <pc:cxnChg chg="del mod">
          <ac:chgData name="Markus Goldgruber" userId="39218518cd065b9f" providerId="LiveId" clId="{9459120A-7858-4E3D-AE12-5E072FDCE8FD}" dt="2024-04-18T20:15:11.836" v="597" actId="478"/>
          <ac:cxnSpMkLst>
            <pc:docMk/>
            <pc:sldMk cId="1720104331" sldId="268"/>
            <ac:cxnSpMk id="111" creationId="{787C0FAB-6A02-CB68-53D1-DDAA47A62179}"/>
          </ac:cxnSpMkLst>
        </pc:cxnChg>
        <pc:cxnChg chg="del mod">
          <ac:chgData name="Markus Goldgruber" userId="39218518cd065b9f" providerId="LiveId" clId="{9459120A-7858-4E3D-AE12-5E072FDCE8FD}" dt="2024-04-18T20:15:11.836" v="597" actId="478"/>
          <ac:cxnSpMkLst>
            <pc:docMk/>
            <pc:sldMk cId="1720104331" sldId="268"/>
            <ac:cxnSpMk id="180" creationId="{18A5993A-6212-B62C-E000-2AF0D1A967A1}"/>
          </ac:cxnSpMkLst>
        </pc:cxnChg>
      </pc:sldChg>
      <pc:sldChg chg="modSp add ord">
        <pc:chgData name="Markus Goldgruber" userId="39218518cd065b9f" providerId="LiveId" clId="{9459120A-7858-4E3D-AE12-5E072FDCE8FD}" dt="2024-04-18T20:32:27.850" v="622"/>
        <pc:sldMkLst>
          <pc:docMk/>
          <pc:sldMk cId="233917350" sldId="269"/>
        </pc:sldMkLst>
        <pc:graphicFrameChg chg="mod">
          <ac:chgData name="Markus Goldgruber" userId="39218518cd065b9f" providerId="LiveId" clId="{9459120A-7858-4E3D-AE12-5E072FDCE8FD}" dt="2024-04-18T20:32:25.054" v="620" actId="5736"/>
          <ac:graphicFrameMkLst>
            <pc:docMk/>
            <pc:sldMk cId="233917350" sldId="269"/>
            <ac:graphicFrameMk id="9" creationId="{539470F3-F284-D452-C61C-FCFF7B96AF3E}"/>
          </ac:graphicFrameMkLst>
        </pc:graphicFrameChg>
        <pc:picChg chg="mod">
          <ac:chgData name="Markus Goldgruber" userId="39218518cd065b9f" providerId="LiveId" clId="{9459120A-7858-4E3D-AE12-5E072FDCE8FD}" dt="2024-04-18T20:32:25.054" v="620" actId="5736"/>
          <ac:picMkLst>
            <pc:docMk/>
            <pc:sldMk cId="233917350" sldId="269"/>
            <ac:picMk id="8" creationId="{1F01E380-8205-ABC5-648B-5C30929E9A85}"/>
          </ac:picMkLst>
        </pc:picChg>
      </pc:sldChg>
      <pc:sldChg chg="addSp delSp modSp add mod">
        <pc:chgData name="Markus Goldgruber" userId="39218518cd065b9f" providerId="LiveId" clId="{9459120A-7858-4E3D-AE12-5E072FDCE8FD}" dt="2024-04-25T16:56:03.658" v="3405" actId="5736"/>
        <pc:sldMkLst>
          <pc:docMk/>
          <pc:sldMk cId="2681277055" sldId="270"/>
        </pc:sldMkLst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2" creationId="{EDCA7034-C8B0-E252-34F2-95948F710A21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21" creationId="{D2A23059-26DF-FBD4-BFDF-2D06A651E19F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22" creationId="{0E72CB33-3471-FA69-2739-496F54A41781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23" creationId="{EEDFF33D-3741-9B84-D3AA-B3675C744955}"/>
          </ac:spMkLst>
        </pc:spChg>
        <pc:spChg chg="add mod">
          <ac:chgData name="Markus Goldgruber" userId="39218518cd065b9f" providerId="LiveId" clId="{9459120A-7858-4E3D-AE12-5E072FDCE8FD}" dt="2024-04-24T13:21:42.426" v="770"/>
          <ac:spMkLst>
            <pc:docMk/>
            <pc:sldMk cId="2681277055" sldId="270"/>
            <ac:spMk id="32" creationId="{70A34E96-04F0-5546-8978-F4DA8514FAFF}"/>
          </ac:spMkLst>
        </pc:spChg>
        <pc:spChg chg="add mod">
          <ac:chgData name="Markus Goldgruber" userId="39218518cd065b9f" providerId="LiveId" clId="{9459120A-7858-4E3D-AE12-5E072FDCE8FD}" dt="2024-04-24T13:21:42.426" v="770"/>
          <ac:spMkLst>
            <pc:docMk/>
            <pc:sldMk cId="2681277055" sldId="270"/>
            <ac:spMk id="33" creationId="{B39C82C9-91E3-F607-D8EC-5E315CE0598B}"/>
          </ac:spMkLst>
        </pc:spChg>
        <pc:spChg chg="add mod">
          <ac:chgData name="Markus Goldgruber" userId="39218518cd065b9f" providerId="LiveId" clId="{9459120A-7858-4E3D-AE12-5E072FDCE8FD}" dt="2024-04-24T13:21:42.426" v="770"/>
          <ac:spMkLst>
            <pc:docMk/>
            <pc:sldMk cId="2681277055" sldId="270"/>
            <ac:spMk id="34" creationId="{B3C825F5-A957-96EB-4D00-8A29F4948455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37" creationId="{989CC1D5-F82C-9585-D3EF-DE348CFCE9F3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43" creationId="{7D4C1A2C-20B8-76AA-4653-A3BE4EF1E511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44" creationId="{7CC59A9B-C3C8-2DE1-38E4-238D2EA8AF32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45" creationId="{52599FB3-C571-D4C0-48BA-DFFB38C29D04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46" creationId="{5949A7BD-461C-A352-ED63-58F8BFB326EF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52" creationId="{4188DB62-88B8-7737-4E47-FF4C16D312E7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53" creationId="{CD2F299A-BD7E-4C10-9070-8E5CDEA3A4DF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54" creationId="{926C1872-C613-212C-99BD-2BE702853147}"/>
          </ac:spMkLst>
        </pc:spChg>
        <pc:spChg chg="add mod">
          <ac:chgData name="Markus Goldgruber" userId="39218518cd065b9f" providerId="LiveId" clId="{9459120A-7858-4E3D-AE12-5E072FDCE8FD}" dt="2024-04-25T16:56:03.658" v="3405" actId="5736"/>
          <ac:spMkLst>
            <pc:docMk/>
            <pc:sldMk cId="2681277055" sldId="270"/>
            <ac:spMk id="72" creationId="{67E6E855-2725-AABF-48B6-F18E0D7D0351}"/>
          </ac:spMkLst>
        </pc:spChg>
        <pc:graphicFrameChg chg="add del mod">
          <ac:chgData name="Markus Goldgruber" userId="39218518cd065b9f" providerId="LiveId" clId="{9459120A-7858-4E3D-AE12-5E072FDCE8FD}" dt="2024-04-24T13:15:26.026" v="676" actId="478"/>
          <ac:graphicFrameMkLst>
            <pc:docMk/>
            <pc:sldMk cId="2681277055" sldId="270"/>
            <ac:graphicFrameMk id="3" creationId="{ECACCDE8-1E3A-C2D3-C4C8-4AF2197D08EF}"/>
          </ac:graphicFrameMkLst>
        </pc:graphicFrameChg>
        <pc:graphicFrameChg chg="add del mod">
          <ac:chgData name="Markus Goldgruber" userId="39218518cd065b9f" providerId="LiveId" clId="{9459120A-7858-4E3D-AE12-5E072FDCE8FD}" dt="2024-04-24T13:15:25.659" v="675" actId="478"/>
          <ac:graphicFrameMkLst>
            <pc:docMk/>
            <pc:sldMk cId="2681277055" sldId="270"/>
            <ac:graphicFrameMk id="4" creationId="{9D15A91A-A7B9-7CD7-88E9-728DC6A4A28D}"/>
          </ac:graphicFrameMkLst>
        </pc:graphicFrameChg>
        <pc:graphicFrameChg chg="add del mod">
          <ac:chgData name="Markus Goldgruber" userId="39218518cd065b9f" providerId="LiveId" clId="{9459120A-7858-4E3D-AE12-5E072FDCE8FD}" dt="2024-04-24T13:15:26.362" v="677" actId="478"/>
          <ac:graphicFrameMkLst>
            <pc:docMk/>
            <pc:sldMk cId="2681277055" sldId="270"/>
            <ac:graphicFrameMk id="5" creationId="{FBFB7377-C4A4-C086-2C50-CA67BD4C624E}"/>
          </ac:graphicFrameMkLst>
        </pc:graphicFrameChg>
        <pc:graphicFrameChg chg="add del mod">
          <ac:chgData name="Markus Goldgruber" userId="39218518cd065b9f" providerId="LiveId" clId="{9459120A-7858-4E3D-AE12-5E072FDCE8FD}" dt="2024-04-24T13:15:36.914" v="681" actId="478"/>
          <ac:graphicFrameMkLst>
            <pc:docMk/>
            <pc:sldMk cId="2681277055" sldId="270"/>
            <ac:graphicFrameMk id="6" creationId="{29B47927-0575-C56A-2DBC-499BA5426AAA}"/>
          </ac:graphicFrameMkLst>
        </pc:graphicFrameChg>
        <pc:graphicFrameChg chg="add del mod">
          <ac:chgData name="Markus Goldgruber" userId="39218518cd065b9f" providerId="LiveId" clId="{9459120A-7858-4E3D-AE12-5E072FDCE8FD}" dt="2024-04-24T13:15:40.259" v="682" actId="478"/>
          <ac:graphicFrameMkLst>
            <pc:docMk/>
            <pc:sldMk cId="2681277055" sldId="270"/>
            <ac:graphicFrameMk id="7" creationId="{57032337-58D0-D919-EB31-C46B9363A340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03.658" v="3405" actId="5736"/>
          <ac:graphicFrameMkLst>
            <pc:docMk/>
            <pc:sldMk cId="2681277055" sldId="270"/>
            <ac:graphicFrameMk id="8" creationId="{BEF40AB3-7007-8FE9-C1AB-3605F0ECB2B9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03.658" v="3405" actId="5736"/>
          <ac:graphicFrameMkLst>
            <pc:docMk/>
            <pc:sldMk cId="2681277055" sldId="270"/>
            <ac:graphicFrameMk id="9" creationId="{87B9FDC7-C2AB-CC2D-F573-579B5FDF080B}"/>
          </ac:graphicFrameMkLst>
        </pc:graphicFrameChg>
        <pc:graphicFrameChg chg="del">
          <ac:chgData name="Markus Goldgruber" userId="39218518cd065b9f" providerId="LiveId" clId="{9459120A-7858-4E3D-AE12-5E072FDCE8FD}" dt="2024-04-24T12:11:12.396" v="644" actId="478"/>
          <ac:graphicFrameMkLst>
            <pc:docMk/>
            <pc:sldMk cId="2681277055" sldId="270"/>
            <ac:graphicFrameMk id="10" creationId="{ACED7A0F-3CB0-A9D7-41E0-8A5F8FB9CAC7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03.658" v="3405" actId="5736"/>
          <ac:graphicFrameMkLst>
            <pc:docMk/>
            <pc:sldMk cId="2681277055" sldId="270"/>
            <ac:graphicFrameMk id="11" creationId="{16993CDD-0145-1469-EB82-053D81BF671D}"/>
          </ac:graphicFrameMkLst>
        </pc:graphicFrameChg>
        <pc:graphicFrameChg chg="del">
          <ac:chgData name="Markus Goldgruber" userId="39218518cd065b9f" providerId="LiveId" clId="{9459120A-7858-4E3D-AE12-5E072FDCE8FD}" dt="2024-04-24T12:11:11.928" v="643" actId="478"/>
          <ac:graphicFrameMkLst>
            <pc:docMk/>
            <pc:sldMk cId="2681277055" sldId="270"/>
            <ac:graphicFrameMk id="12" creationId="{4D84E2A7-8949-7CB3-0C76-B62F9ADBF370}"/>
          </ac:graphicFrameMkLst>
        </pc:graphicFrameChg>
        <pc:graphicFrameChg chg="add mod">
          <ac:chgData name="Markus Goldgruber" userId="39218518cd065b9f" providerId="LiveId" clId="{9459120A-7858-4E3D-AE12-5E072FDCE8FD}" dt="2024-04-24T13:21:42.426" v="770"/>
          <ac:graphicFrameMkLst>
            <pc:docMk/>
            <pc:sldMk cId="2681277055" sldId="270"/>
            <ac:graphicFrameMk id="27" creationId="{F69BDA35-1ABC-A4EF-6EA5-A8350AF94B92}"/>
          </ac:graphicFrameMkLst>
        </pc:graphicFrameChg>
        <pc:graphicFrameChg chg="add mod">
          <ac:chgData name="Markus Goldgruber" userId="39218518cd065b9f" providerId="LiveId" clId="{9459120A-7858-4E3D-AE12-5E072FDCE8FD}" dt="2024-04-24T13:21:42.426" v="770"/>
          <ac:graphicFrameMkLst>
            <pc:docMk/>
            <pc:sldMk cId="2681277055" sldId="270"/>
            <ac:graphicFrameMk id="28" creationId="{B719C714-4B30-BE4F-C6E6-7B36FA5C4C1F}"/>
          </ac:graphicFrameMkLst>
        </pc:graphicFrameChg>
        <pc:graphicFrameChg chg="add mod">
          <ac:chgData name="Markus Goldgruber" userId="39218518cd065b9f" providerId="LiveId" clId="{9459120A-7858-4E3D-AE12-5E072FDCE8FD}" dt="2024-04-24T13:21:42.426" v="770"/>
          <ac:graphicFrameMkLst>
            <pc:docMk/>
            <pc:sldMk cId="2681277055" sldId="270"/>
            <ac:graphicFrameMk id="29" creationId="{02EA8A70-C9E5-107D-77AA-2446A7CF5539}"/>
          </ac:graphicFrameMkLst>
        </pc:graphicFrameChg>
        <pc:graphicFrameChg chg="add del mod">
          <ac:chgData name="Markus Goldgruber" userId="39218518cd065b9f" providerId="LiveId" clId="{9459120A-7858-4E3D-AE12-5E072FDCE8FD}" dt="2024-04-24T13:25:00.851" v="818" actId="478"/>
          <ac:graphicFrameMkLst>
            <pc:docMk/>
            <pc:sldMk cId="2681277055" sldId="270"/>
            <ac:graphicFrameMk id="38" creationId="{2A590252-C13D-8CFC-FF60-A761F11CB769}"/>
          </ac:graphicFrameMkLst>
        </pc:graphicFrameChg>
        <pc:graphicFrameChg chg="add del mod">
          <ac:chgData name="Markus Goldgruber" userId="39218518cd065b9f" providerId="LiveId" clId="{9459120A-7858-4E3D-AE12-5E072FDCE8FD}" dt="2024-04-24T13:25:01.296" v="819" actId="478"/>
          <ac:graphicFrameMkLst>
            <pc:docMk/>
            <pc:sldMk cId="2681277055" sldId="270"/>
            <ac:graphicFrameMk id="39" creationId="{11332056-2B12-C06A-3AB1-1AEFB43AEA1E}"/>
          </ac:graphicFrameMkLst>
        </pc:graphicFrameChg>
        <pc:graphicFrameChg chg="add del mod">
          <ac:chgData name="Markus Goldgruber" userId="39218518cd065b9f" providerId="LiveId" clId="{9459120A-7858-4E3D-AE12-5E072FDCE8FD}" dt="2024-04-24T13:25:02.289" v="820" actId="478"/>
          <ac:graphicFrameMkLst>
            <pc:docMk/>
            <pc:sldMk cId="2681277055" sldId="270"/>
            <ac:graphicFrameMk id="40" creationId="{2048C1CD-2D4A-395C-213C-2D43914C2BCC}"/>
          </ac:graphicFrameMkLst>
        </pc:graphicFrameChg>
        <pc:graphicFrameChg chg="add del mod">
          <ac:chgData name="Markus Goldgruber" userId="39218518cd065b9f" providerId="LiveId" clId="{9459120A-7858-4E3D-AE12-5E072FDCE8FD}" dt="2024-04-24T13:25:03.141" v="822" actId="478"/>
          <ac:graphicFrameMkLst>
            <pc:docMk/>
            <pc:sldMk cId="2681277055" sldId="270"/>
            <ac:graphicFrameMk id="47" creationId="{F28FB284-7BAB-6887-B8F7-B51409BE3A36}"/>
          </ac:graphicFrameMkLst>
        </pc:graphicFrameChg>
        <pc:graphicFrameChg chg="add del mod">
          <ac:chgData name="Markus Goldgruber" userId="39218518cd065b9f" providerId="LiveId" clId="{9459120A-7858-4E3D-AE12-5E072FDCE8FD}" dt="2024-04-24T13:25:02.705" v="821" actId="478"/>
          <ac:graphicFrameMkLst>
            <pc:docMk/>
            <pc:sldMk cId="2681277055" sldId="270"/>
            <ac:graphicFrameMk id="48" creationId="{3E448D80-C74C-A337-4C2F-838203CADE38}"/>
          </ac:graphicFrameMkLst>
        </pc:graphicFrameChg>
        <pc:graphicFrameChg chg="add del mod">
          <ac:chgData name="Markus Goldgruber" userId="39218518cd065b9f" providerId="LiveId" clId="{9459120A-7858-4E3D-AE12-5E072FDCE8FD}" dt="2024-04-24T13:25:03.963" v="823" actId="478"/>
          <ac:graphicFrameMkLst>
            <pc:docMk/>
            <pc:sldMk cId="2681277055" sldId="270"/>
            <ac:graphicFrameMk id="49" creationId="{25B435A6-8D26-C1C9-D84C-7FC9C52C5437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03.658" v="3405" actId="5736"/>
          <ac:graphicFrameMkLst>
            <pc:docMk/>
            <pc:sldMk cId="2681277055" sldId="270"/>
            <ac:graphicFrameMk id="66" creationId="{FFA10C50-10BF-B85C-1FF0-9D309FBB3039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03.658" v="3405" actId="5736"/>
          <ac:graphicFrameMkLst>
            <pc:docMk/>
            <pc:sldMk cId="2681277055" sldId="270"/>
            <ac:graphicFrameMk id="67" creationId="{A97634A2-103E-5B21-0FE6-553192411395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03.658" v="3405" actId="5736"/>
          <ac:graphicFrameMkLst>
            <pc:docMk/>
            <pc:sldMk cId="2681277055" sldId="270"/>
            <ac:graphicFrameMk id="68" creationId="{8A5926D4-7464-54A2-F515-8E19ACC3A7F7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03.658" v="3405" actId="5736"/>
          <ac:graphicFrameMkLst>
            <pc:docMk/>
            <pc:sldMk cId="2681277055" sldId="270"/>
            <ac:graphicFrameMk id="69" creationId="{76803F2B-123E-D835-567F-8D333E8BC4DE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03.658" v="3405" actId="5736"/>
          <ac:graphicFrameMkLst>
            <pc:docMk/>
            <pc:sldMk cId="2681277055" sldId="270"/>
            <ac:graphicFrameMk id="70" creationId="{C73D39FA-DA52-513B-A1D7-FB7528828BF9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03.658" v="3405" actId="5736"/>
          <ac:graphicFrameMkLst>
            <pc:docMk/>
            <pc:sldMk cId="2681277055" sldId="270"/>
            <ac:graphicFrameMk id="71" creationId="{76F433C7-6DF0-DD3B-26B8-9C0B0F105EC5}"/>
          </ac:graphicFrameMkLst>
        </pc:graphicFrameChg>
        <pc:picChg chg="del">
          <ac:chgData name="Markus Goldgruber" userId="39218518cd065b9f" providerId="LiveId" clId="{9459120A-7858-4E3D-AE12-5E072FDCE8FD}" dt="2024-04-24T12:11:12.863" v="645" actId="478"/>
          <ac:picMkLst>
            <pc:docMk/>
            <pc:sldMk cId="2681277055" sldId="270"/>
            <ac:picMk id="14" creationId="{122A3108-6667-F5F6-98EE-76087675200D}"/>
          </ac:picMkLst>
        </pc:picChg>
        <pc:cxnChg chg="add mod">
          <ac:chgData name="Markus Goldgruber" userId="39218518cd065b9f" providerId="LiveId" clId="{9459120A-7858-4E3D-AE12-5E072FDCE8FD}" dt="2024-04-25T16:56:03.658" v="3405" actId="5736"/>
          <ac:cxnSpMkLst>
            <pc:docMk/>
            <pc:sldMk cId="2681277055" sldId="270"/>
            <ac:cxnSpMk id="15" creationId="{041ED3E6-53D2-9084-DB2C-82D9AF9B54F6}"/>
          </ac:cxnSpMkLst>
        </pc:cxnChg>
        <pc:cxnChg chg="add mod">
          <ac:chgData name="Markus Goldgruber" userId="39218518cd065b9f" providerId="LiveId" clId="{9459120A-7858-4E3D-AE12-5E072FDCE8FD}" dt="2024-04-25T16:56:03.658" v="3405" actId="5736"/>
          <ac:cxnSpMkLst>
            <pc:docMk/>
            <pc:sldMk cId="2681277055" sldId="270"/>
            <ac:cxnSpMk id="17" creationId="{A53B8E66-A795-6A01-7722-C1F1D9FFD59E}"/>
          </ac:cxnSpMkLst>
        </pc:cxnChg>
        <pc:cxnChg chg="add mod">
          <ac:chgData name="Markus Goldgruber" userId="39218518cd065b9f" providerId="LiveId" clId="{9459120A-7858-4E3D-AE12-5E072FDCE8FD}" dt="2024-04-24T13:21:42.426" v="770"/>
          <ac:cxnSpMkLst>
            <pc:docMk/>
            <pc:sldMk cId="2681277055" sldId="270"/>
            <ac:cxnSpMk id="30" creationId="{5DA1F54E-5779-5A8B-418F-389D042B5D5D}"/>
          </ac:cxnSpMkLst>
        </pc:cxnChg>
        <pc:cxnChg chg="add mod">
          <ac:chgData name="Markus Goldgruber" userId="39218518cd065b9f" providerId="LiveId" clId="{9459120A-7858-4E3D-AE12-5E072FDCE8FD}" dt="2024-04-24T13:21:42.426" v="770"/>
          <ac:cxnSpMkLst>
            <pc:docMk/>
            <pc:sldMk cId="2681277055" sldId="270"/>
            <ac:cxnSpMk id="31" creationId="{E75712AF-04DA-D8B7-1D87-3545EDF986B4}"/>
          </ac:cxnSpMkLst>
        </pc:cxnChg>
        <pc:cxnChg chg="add mod">
          <ac:chgData name="Markus Goldgruber" userId="39218518cd065b9f" providerId="LiveId" clId="{9459120A-7858-4E3D-AE12-5E072FDCE8FD}" dt="2024-04-25T16:56:03.658" v="3405" actId="5736"/>
          <ac:cxnSpMkLst>
            <pc:docMk/>
            <pc:sldMk cId="2681277055" sldId="270"/>
            <ac:cxnSpMk id="41" creationId="{F9671856-32EF-B8C3-833B-1A44E03464EC}"/>
          </ac:cxnSpMkLst>
        </pc:cxnChg>
        <pc:cxnChg chg="add mod">
          <ac:chgData name="Markus Goldgruber" userId="39218518cd065b9f" providerId="LiveId" clId="{9459120A-7858-4E3D-AE12-5E072FDCE8FD}" dt="2024-04-25T16:56:03.658" v="3405" actId="5736"/>
          <ac:cxnSpMkLst>
            <pc:docMk/>
            <pc:sldMk cId="2681277055" sldId="270"/>
            <ac:cxnSpMk id="42" creationId="{0999840E-C561-EBC7-EF2A-B21C4BEDE2F2}"/>
          </ac:cxnSpMkLst>
        </pc:cxnChg>
        <pc:cxnChg chg="add mod">
          <ac:chgData name="Markus Goldgruber" userId="39218518cd065b9f" providerId="LiveId" clId="{9459120A-7858-4E3D-AE12-5E072FDCE8FD}" dt="2024-04-25T16:56:03.658" v="3405" actId="5736"/>
          <ac:cxnSpMkLst>
            <pc:docMk/>
            <pc:sldMk cId="2681277055" sldId="270"/>
            <ac:cxnSpMk id="50" creationId="{BFA67255-E757-2B79-C8ED-08CB679DF9BF}"/>
          </ac:cxnSpMkLst>
        </pc:cxnChg>
        <pc:cxnChg chg="add mod">
          <ac:chgData name="Markus Goldgruber" userId="39218518cd065b9f" providerId="LiveId" clId="{9459120A-7858-4E3D-AE12-5E072FDCE8FD}" dt="2024-04-25T16:56:03.658" v="3405" actId="5736"/>
          <ac:cxnSpMkLst>
            <pc:docMk/>
            <pc:sldMk cId="2681277055" sldId="270"/>
            <ac:cxnSpMk id="51" creationId="{869458F0-20F4-0CB3-9233-104862424FF3}"/>
          </ac:cxnSpMkLst>
        </pc:cxnChg>
        <pc:cxnChg chg="add mod">
          <ac:chgData name="Markus Goldgruber" userId="39218518cd065b9f" providerId="LiveId" clId="{9459120A-7858-4E3D-AE12-5E072FDCE8FD}" dt="2024-04-25T16:56:03.658" v="3405" actId="5736"/>
          <ac:cxnSpMkLst>
            <pc:docMk/>
            <pc:sldMk cId="2681277055" sldId="270"/>
            <ac:cxnSpMk id="56" creationId="{EFAAF228-CEFD-2BA5-F834-5706B93C36D9}"/>
          </ac:cxnSpMkLst>
        </pc:cxnChg>
        <pc:cxnChg chg="add mod">
          <ac:chgData name="Markus Goldgruber" userId="39218518cd065b9f" providerId="LiveId" clId="{9459120A-7858-4E3D-AE12-5E072FDCE8FD}" dt="2024-04-25T16:56:03.658" v="3405" actId="5736"/>
          <ac:cxnSpMkLst>
            <pc:docMk/>
            <pc:sldMk cId="2681277055" sldId="270"/>
            <ac:cxnSpMk id="65" creationId="{FB4E400C-CFD8-0C23-2198-1EC088E88B2D}"/>
          </ac:cxnSpMkLst>
        </pc:cxnChg>
      </pc:sldChg>
      <pc:sldChg chg="addSp delSp modSp add del mod">
        <pc:chgData name="Markus Goldgruber" userId="39218518cd065b9f" providerId="LiveId" clId="{9459120A-7858-4E3D-AE12-5E072FDCE8FD}" dt="2024-04-24T13:45:40.590" v="1314" actId="47"/>
        <pc:sldMkLst>
          <pc:docMk/>
          <pc:sldMk cId="4035889854" sldId="271"/>
        </pc:sldMkLst>
        <pc:spChg chg="add mod">
          <ac:chgData name="Markus Goldgruber" userId="39218518cd065b9f" providerId="LiveId" clId="{9459120A-7858-4E3D-AE12-5E072FDCE8FD}" dt="2024-04-24T13:38:37.345" v="1104" actId="20577"/>
          <ac:spMkLst>
            <pc:docMk/>
            <pc:sldMk cId="4035889854" sldId="271"/>
            <ac:spMk id="10" creationId="{233A92AE-EB20-FC30-DC90-0270BD1DB6B6}"/>
          </ac:spMkLst>
        </pc:spChg>
        <pc:spChg chg="add mod">
          <ac:chgData name="Markus Goldgruber" userId="39218518cd065b9f" providerId="LiveId" clId="{9459120A-7858-4E3D-AE12-5E072FDCE8FD}" dt="2024-04-24T13:38:35.151" v="1103" actId="20577"/>
          <ac:spMkLst>
            <pc:docMk/>
            <pc:sldMk cId="4035889854" sldId="271"/>
            <ac:spMk id="13" creationId="{F0DF9BEB-64AE-16C1-A572-02219517FC77}"/>
          </ac:spMkLst>
        </pc:spChg>
        <pc:spChg chg="mod">
          <ac:chgData name="Markus Goldgruber" userId="39218518cd065b9f" providerId="LiveId" clId="{9459120A-7858-4E3D-AE12-5E072FDCE8FD}" dt="2024-04-24T13:38:01.465" v="1098" actId="1076"/>
          <ac:spMkLst>
            <pc:docMk/>
            <pc:sldMk cId="4035889854" sldId="271"/>
            <ac:spMk id="21" creationId="{D2A23059-26DF-FBD4-BFDF-2D06A651E19F}"/>
          </ac:spMkLst>
        </pc:spChg>
        <pc:spChg chg="mod">
          <ac:chgData name="Markus Goldgruber" userId="39218518cd065b9f" providerId="LiveId" clId="{9459120A-7858-4E3D-AE12-5E072FDCE8FD}" dt="2024-04-24T13:39:09.664" v="1137" actId="1036"/>
          <ac:spMkLst>
            <pc:docMk/>
            <pc:sldMk cId="4035889854" sldId="271"/>
            <ac:spMk id="22" creationId="{0E72CB33-3471-FA69-2739-496F54A41781}"/>
          </ac:spMkLst>
        </pc:spChg>
        <pc:spChg chg="mod">
          <ac:chgData name="Markus Goldgruber" userId="39218518cd065b9f" providerId="LiveId" clId="{9459120A-7858-4E3D-AE12-5E072FDCE8FD}" dt="2024-04-24T13:39:16.834" v="1159" actId="1036"/>
          <ac:spMkLst>
            <pc:docMk/>
            <pc:sldMk cId="4035889854" sldId="271"/>
            <ac:spMk id="23" creationId="{EEDFF33D-3741-9B84-D3AA-B3675C744955}"/>
          </ac:spMkLst>
        </pc:spChg>
        <pc:spChg chg="add mod">
          <ac:chgData name="Markus Goldgruber" userId="39218518cd065b9f" providerId="LiveId" clId="{9459120A-7858-4E3D-AE12-5E072FDCE8FD}" dt="2024-04-24T13:40:11.438" v="1168" actId="14100"/>
          <ac:spMkLst>
            <pc:docMk/>
            <pc:sldMk cId="4035889854" sldId="271"/>
            <ac:spMk id="24" creationId="{25A018DA-A122-2F8C-99FB-102D6AEE8B23}"/>
          </ac:spMkLst>
        </pc:spChg>
        <pc:spChg chg="add del">
          <ac:chgData name="Markus Goldgruber" userId="39218518cd065b9f" providerId="LiveId" clId="{9459120A-7858-4E3D-AE12-5E072FDCE8FD}" dt="2024-04-24T13:39:37.098" v="1162" actId="478"/>
          <ac:spMkLst>
            <pc:docMk/>
            <pc:sldMk cId="4035889854" sldId="271"/>
            <ac:spMk id="43" creationId="{7D4C1A2C-20B8-76AA-4653-A3BE4EF1E511}"/>
          </ac:spMkLst>
        </pc:spChg>
        <pc:spChg chg="add del">
          <ac:chgData name="Markus Goldgruber" userId="39218518cd065b9f" providerId="LiveId" clId="{9459120A-7858-4E3D-AE12-5E072FDCE8FD}" dt="2024-04-24T13:39:37.098" v="1162" actId="478"/>
          <ac:spMkLst>
            <pc:docMk/>
            <pc:sldMk cId="4035889854" sldId="271"/>
            <ac:spMk id="44" creationId="{7CC59A9B-C3C8-2DE1-38E4-238D2EA8AF32}"/>
          </ac:spMkLst>
        </pc:spChg>
        <pc:spChg chg="add del">
          <ac:chgData name="Markus Goldgruber" userId="39218518cd065b9f" providerId="LiveId" clId="{9459120A-7858-4E3D-AE12-5E072FDCE8FD}" dt="2024-04-24T13:39:37.098" v="1162" actId="478"/>
          <ac:spMkLst>
            <pc:docMk/>
            <pc:sldMk cId="4035889854" sldId="271"/>
            <ac:spMk id="45" creationId="{52599FB3-C571-D4C0-48BA-DFFB38C29D04}"/>
          </ac:spMkLst>
        </pc:spChg>
        <pc:spChg chg="add del">
          <ac:chgData name="Markus Goldgruber" userId="39218518cd065b9f" providerId="LiveId" clId="{9459120A-7858-4E3D-AE12-5E072FDCE8FD}" dt="2024-04-24T13:39:37.098" v="1162" actId="478"/>
          <ac:spMkLst>
            <pc:docMk/>
            <pc:sldMk cId="4035889854" sldId="271"/>
            <ac:spMk id="52" creationId="{4188DB62-88B8-7737-4E47-FF4C16D312E7}"/>
          </ac:spMkLst>
        </pc:spChg>
        <pc:spChg chg="add del">
          <ac:chgData name="Markus Goldgruber" userId="39218518cd065b9f" providerId="LiveId" clId="{9459120A-7858-4E3D-AE12-5E072FDCE8FD}" dt="2024-04-24T13:39:37.098" v="1162" actId="478"/>
          <ac:spMkLst>
            <pc:docMk/>
            <pc:sldMk cId="4035889854" sldId="271"/>
            <ac:spMk id="53" creationId="{CD2F299A-BD7E-4C10-9070-8E5CDEA3A4DF}"/>
          </ac:spMkLst>
        </pc:spChg>
        <pc:spChg chg="add del">
          <ac:chgData name="Markus Goldgruber" userId="39218518cd065b9f" providerId="LiveId" clId="{9459120A-7858-4E3D-AE12-5E072FDCE8FD}" dt="2024-04-24T13:39:37.098" v="1162" actId="478"/>
          <ac:spMkLst>
            <pc:docMk/>
            <pc:sldMk cId="4035889854" sldId="271"/>
            <ac:spMk id="54" creationId="{926C1872-C613-212C-99BD-2BE702853147}"/>
          </ac:spMkLst>
        </pc:spChg>
        <pc:spChg chg="mod">
          <ac:chgData name="Markus Goldgruber" userId="39218518cd065b9f" providerId="LiveId" clId="{9459120A-7858-4E3D-AE12-5E072FDCE8FD}" dt="2024-04-24T13:37:17.222" v="1087" actId="14100"/>
          <ac:spMkLst>
            <pc:docMk/>
            <pc:sldMk cId="4035889854" sldId="271"/>
            <ac:spMk id="72" creationId="{67E6E855-2725-AABF-48B6-F18E0D7D0351}"/>
          </ac:spMkLst>
        </pc:spChg>
        <pc:graphicFrameChg chg="add mod">
          <ac:chgData name="Markus Goldgruber" userId="39218518cd065b9f" providerId="LiveId" clId="{9459120A-7858-4E3D-AE12-5E072FDCE8FD}" dt="2024-04-24T13:38:11.684" v="1100" actId="1076"/>
          <ac:graphicFrameMkLst>
            <pc:docMk/>
            <pc:sldMk cId="4035889854" sldId="271"/>
            <ac:graphicFrameMk id="7" creationId="{25DF6FE8-C88C-1759-74F2-33716AAD56C5}"/>
          </ac:graphicFrameMkLst>
        </pc:graphicFrameChg>
        <pc:graphicFrameChg chg="mod">
          <ac:chgData name="Markus Goldgruber" userId="39218518cd065b9f" providerId="LiveId" clId="{9459120A-7858-4E3D-AE12-5E072FDCE8FD}" dt="2024-04-24T13:38:01.465" v="1098" actId="1076"/>
          <ac:graphicFrameMkLst>
            <pc:docMk/>
            <pc:sldMk cId="4035889854" sldId="271"/>
            <ac:graphicFrameMk id="8" creationId="{BEF40AB3-7007-8FE9-C1AB-3605F0ECB2B9}"/>
          </ac:graphicFrameMkLst>
        </pc:graphicFrameChg>
        <pc:graphicFrameChg chg="mod">
          <ac:chgData name="Markus Goldgruber" userId="39218518cd065b9f" providerId="LiveId" clId="{9459120A-7858-4E3D-AE12-5E072FDCE8FD}" dt="2024-04-24T13:39:09.664" v="1137" actId="1036"/>
          <ac:graphicFrameMkLst>
            <pc:docMk/>
            <pc:sldMk cId="4035889854" sldId="271"/>
            <ac:graphicFrameMk id="9" creationId="{87B9FDC7-C2AB-CC2D-F573-579B5FDF080B}"/>
          </ac:graphicFrameMkLst>
        </pc:graphicFrameChg>
        <pc:graphicFrameChg chg="mod">
          <ac:chgData name="Markus Goldgruber" userId="39218518cd065b9f" providerId="LiveId" clId="{9459120A-7858-4E3D-AE12-5E072FDCE8FD}" dt="2024-04-24T13:39:16.834" v="1159" actId="1036"/>
          <ac:graphicFrameMkLst>
            <pc:docMk/>
            <pc:sldMk cId="4035889854" sldId="271"/>
            <ac:graphicFrameMk id="11" creationId="{16993CDD-0145-1469-EB82-053D81BF671D}"/>
          </ac:graphicFrameMkLst>
        </pc:graphicFrameChg>
        <pc:graphicFrameChg chg="add mod">
          <ac:chgData name="Markus Goldgruber" userId="39218518cd065b9f" providerId="LiveId" clId="{9459120A-7858-4E3D-AE12-5E072FDCE8FD}" dt="2024-04-24T13:38:31.943" v="1102" actId="1076"/>
          <ac:graphicFrameMkLst>
            <pc:docMk/>
            <pc:sldMk cId="4035889854" sldId="271"/>
            <ac:graphicFrameMk id="12" creationId="{EDFAE701-BC85-DEBD-DFCF-B589D7D81660}"/>
          </ac:graphicFrameMkLst>
        </pc:graphicFrameChg>
        <pc:graphicFrameChg chg="add del">
          <ac:chgData name="Markus Goldgruber" userId="39218518cd065b9f" providerId="LiveId" clId="{9459120A-7858-4E3D-AE12-5E072FDCE8FD}" dt="2024-04-24T13:39:37.098" v="1162" actId="478"/>
          <ac:graphicFrameMkLst>
            <pc:docMk/>
            <pc:sldMk cId="4035889854" sldId="271"/>
            <ac:graphicFrameMk id="66" creationId="{FFA10C50-10BF-B85C-1FF0-9D309FBB3039}"/>
          </ac:graphicFrameMkLst>
        </pc:graphicFrameChg>
        <pc:graphicFrameChg chg="add del">
          <ac:chgData name="Markus Goldgruber" userId="39218518cd065b9f" providerId="LiveId" clId="{9459120A-7858-4E3D-AE12-5E072FDCE8FD}" dt="2024-04-24T13:39:37.098" v="1162" actId="478"/>
          <ac:graphicFrameMkLst>
            <pc:docMk/>
            <pc:sldMk cId="4035889854" sldId="271"/>
            <ac:graphicFrameMk id="67" creationId="{A97634A2-103E-5B21-0FE6-553192411395}"/>
          </ac:graphicFrameMkLst>
        </pc:graphicFrameChg>
        <pc:graphicFrameChg chg="add del">
          <ac:chgData name="Markus Goldgruber" userId="39218518cd065b9f" providerId="LiveId" clId="{9459120A-7858-4E3D-AE12-5E072FDCE8FD}" dt="2024-04-24T13:39:37.098" v="1162" actId="478"/>
          <ac:graphicFrameMkLst>
            <pc:docMk/>
            <pc:sldMk cId="4035889854" sldId="271"/>
            <ac:graphicFrameMk id="68" creationId="{8A5926D4-7464-54A2-F515-8E19ACC3A7F7}"/>
          </ac:graphicFrameMkLst>
        </pc:graphicFrameChg>
        <pc:graphicFrameChg chg="add del">
          <ac:chgData name="Markus Goldgruber" userId="39218518cd065b9f" providerId="LiveId" clId="{9459120A-7858-4E3D-AE12-5E072FDCE8FD}" dt="2024-04-24T13:39:37.098" v="1162" actId="478"/>
          <ac:graphicFrameMkLst>
            <pc:docMk/>
            <pc:sldMk cId="4035889854" sldId="271"/>
            <ac:graphicFrameMk id="69" creationId="{76803F2B-123E-D835-567F-8D333E8BC4DE}"/>
          </ac:graphicFrameMkLst>
        </pc:graphicFrameChg>
        <pc:graphicFrameChg chg="add del">
          <ac:chgData name="Markus Goldgruber" userId="39218518cd065b9f" providerId="LiveId" clId="{9459120A-7858-4E3D-AE12-5E072FDCE8FD}" dt="2024-04-24T13:39:37.098" v="1162" actId="478"/>
          <ac:graphicFrameMkLst>
            <pc:docMk/>
            <pc:sldMk cId="4035889854" sldId="271"/>
            <ac:graphicFrameMk id="70" creationId="{C73D39FA-DA52-513B-A1D7-FB7528828BF9}"/>
          </ac:graphicFrameMkLst>
        </pc:graphicFrameChg>
        <pc:graphicFrameChg chg="add del">
          <ac:chgData name="Markus Goldgruber" userId="39218518cd065b9f" providerId="LiveId" clId="{9459120A-7858-4E3D-AE12-5E072FDCE8FD}" dt="2024-04-24T13:39:37.098" v="1162" actId="478"/>
          <ac:graphicFrameMkLst>
            <pc:docMk/>
            <pc:sldMk cId="4035889854" sldId="271"/>
            <ac:graphicFrameMk id="71" creationId="{76F433C7-6DF0-DD3B-26B8-9C0B0F105EC5}"/>
          </ac:graphicFrameMkLst>
        </pc:graphicFrameChg>
        <pc:cxnChg chg="mod">
          <ac:chgData name="Markus Goldgruber" userId="39218518cd065b9f" providerId="LiveId" clId="{9459120A-7858-4E3D-AE12-5E072FDCE8FD}" dt="2024-04-24T13:39:09.664" v="1137" actId="1036"/>
          <ac:cxnSpMkLst>
            <pc:docMk/>
            <pc:sldMk cId="4035889854" sldId="271"/>
            <ac:cxnSpMk id="15" creationId="{041ED3E6-53D2-9084-DB2C-82D9AF9B54F6}"/>
          </ac:cxnSpMkLst>
        </pc:cxnChg>
        <pc:cxnChg chg="mod">
          <ac:chgData name="Markus Goldgruber" userId="39218518cd065b9f" providerId="LiveId" clId="{9459120A-7858-4E3D-AE12-5E072FDCE8FD}" dt="2024-04-24T13:39:16.834" v="1159" actId="1036"/>
          <ac:cxnSpMkLst>
            <pc:docMk/>
            <pc:sldMk cId="4035889854" sldId="271"/>
            <ac:cxnSpMk id="17" creationId="{A53B8E66-A795-6A01-7722-C1F1D9FFD59E}"/>
          </ac:cxnSpMkLst>
        </pc:cxnChg>
        <pc:cxnChg chg="add del">
          <ac:chgData name="Markus Goldgruber" userId="39218518cd065b9f" providerId="LiveId" clId="{9459120A-7858-4E3D-AE12-5E072FDCE8FD}" dt="2024-04-24T13:39:37.098" v="1162" actId="478"/>
          <ac:cxnSpMkLst>
            <pc:docMk/>
            <pc:sldMk cId="4035889854" sldId="271"/>
            <ac:cxnSpMk id="41" creationId="{F9671856-32EF-B8C3-833B-1A44E03464EC}"/>
          </ac:cxnSpMkLst>
        </pc:cxnChg>
        <pc:cxnChg chg="add del">
          <ac:chgData name="Markus Goldgruber" userId="39218518cd065b9f" providerId="LiveId" clId="{9459120A-7858-4E3D-AE12-5E072FDCE8FD}" dt="2024-04-24T13:39:37.098" v="1162" actId="478"/>
          <ac:cxnSpMkLst>
            <pc:docMk/>
            <pc:sldMk cId="4035889854" sldId="271"/>
            <ac:cxnSpMk id="42" creationId="{0999840E-C561-EBC7-EF2A-B21C4BEDE2F2}"/>
          </ac:cxnSpMkLst>
        </pc:cxnChg>
        <pc:cxnChg chg="add del">
          <ac:chgData name="Markus Goldgruber" userId="39218518cd065b9f" providerId="LiveId" clId="{9459120A-7858-4E3D-AE12-5E072FDCE8FD}" dt="2024-04-24T13:39:37.098" v="1162" actId="478"/>
          <ac:cxnSpMkLst>
            <pc:docMk/>
            <pc:sldMk cId="4035889854" sldId="271"/>
            <ac:cxnSpMk id="50" creationId="{BFA67255-E757-2B79-C8ED-08CB679DF9BF}"/>
          </ac:cxnSpMkLst>
        </pc:cxnChg>
        <pc:cxnChg chg="add del">
          <ac:chgData name="Markus Goldgruber" userId="39218518cd065b9f" providerId="LiveId" clId="{9459120A-7858-4E3D-AE12-5E072FDCE8FD}" dt="2024-04-24T13:39:37.098" v="1162" actId="478"/>
          <ac:cxnSpMkLst>
            <pc:docMk/>
            <pc:sldMk cId="4035889854" sldId="271"/>
            <ac:cxnSpMk id="51" creationId="{869458F0-20F4-0CB3-9233-104862424FF3}"/>
          </ac:cxnSpMkLst>
        </pc:cxnChg>
        <pc:cxnChg chg="add del mod">
          <ac:chgData name="Markus Goldgruber" userId="39218518cd065b9f" providerId="LiveId" clId="{9459120A-7858-4E3D-AE12-5E072FDCE8FD}" dt="2024-04-24T13:39:35.259" v="1161" actId="478"/>
          <ac:cxnSpMkLst>
            <pc:docMk/>
            <pc:sldMk cId="4035889854" sldId="271"/>
            <ac:cxnSpMk id="56" creationId="{EFAAF228-CEFD-2BA5-F834-5706B93C36D9}"/>
          </ac:cxnSpMkLst>
        </pc:cxnChg>
        <pc:cxnChg chg="mod">
          <ac:chgData name="Markus Goldgruber" userId="39218518cd065b9f" providerId="LiveId" clId="{9459120A-7858-4E3D-AE12-5E072FDCE8FD}" dt="2024-04-24T13:39:41.216" v="1163" actId="1076"/>
          <ac:cxnSpMkLst>
            <pc:docMk/>
            <pc:sldMk cId="4035889854" sldId="271"/>
            <ac:cxnSpMk id="65" creationId="{FB4E400C-CFD8-0C23-2198-1EC088E88B2D}"/>
          </ac:cxnSpMkLst>
        </pc:cxnChg>
      </pc:sldChg>
      <pc:sldChg chg="addSp delSp modSp add mod">
        <pc:chgData name="Markus Goldgruber" userId="39218518cd065b9f" providerId="LiveId" clId="{9459120A-7858-4E3D-AE12-5E072FDCE8FD}" dt="2024-04-25T16:56:16.685" v="3406" actId="5736"/>
        <pc:sldMkLst>
          <pc:docMk/>
          <pc:sldMk cId="2055432537" sldId="272"/>
        </pc:sldMkLst>
        <pc:spChg chg="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2" creationId="{EDCA7034-C8B0-E252-34F2-95948F710A21}"/>
          </ac:spMkLst>
        </pc:spChg>
        <pc:spChg chg="add del mod">
          <ac:chgData name="Markus Goldgruber" userId="39218518cd065b9f" providerId="LiveId" clId="{9459120A-7858-4E3D-AE12-5E072FDCE8FD}" dt="2024-04-25T15:42:35.649" v="3366" actId="478"/>
          <ac:spMkLst>
            <pc:docMk/>
            <pc:sldMk cId="2055432537" sldId="272"/>
            <ac:spMk id="3" creationId="{1C81B1D8-47FE-4C6E-9322-4A622503C0D1}"/>
          </ac:spMkLst>
        </pc:spChg>
        <pc:spChg chg="add del mod">
          <ac:chgData name="Markus Goldgruber" userId="39218518cd065b9f" providerId="LiveId" clId="{9459120A-7858-4E3D-AE12-5E072FDCE8FD}" dt="2024-04-25T15:42:35.649" v="3366" actId="478"/>
          <ac:spMkLst>
            <pc:docMk/>
            <pc:sldMk cId="2055432537" sldId="272"/>
            <ac:spMk id="4" creationId="{4012C59A-D7F4-79B0-141A-27E206FAFA47}"/>
          </ac:spMkLst>
        </pc:spChg>
        <pc:spChg chg="add del mod">
          <ac:chgData name="Markus Goldgruber" userId="39218518cd065b9f" providerId="LiveId" clId="{9459120A-7858-4E3D-AE12-5E072FDCE8FD}" dt="2024-04-25T15:42:35.649" v="3366" actId="478"/>
          <ac:spMkLst>
            <pc:docMk/>
            <pc:sldMk cId="2055432537" sldId="272"/>
            <ac:spMk id="5" creationId="{764C2502-4D15-F4DE-1619-00B698D55EEB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6" creationId="{439BCBD4-0185-8A67-8536-773AC27AEB32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10" creationId="{1C6EA6F9-EA68-0ED3-FD9A-E59C50FC4418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18" creationId="{E0E99A05-4601-DD5E-570B-748F9FE29D90}"/>
          </ac:spMkLst>
        </pc:spChg>
        <pc:spChg chg="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21" creationId="{D2A23059-26DF-FBD4-BFDF-2D06A651E19F}"/>
          </ac:spMkLst>
        </pc:spChg>
        <pc:spChg chg="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22" creationId="{0E72CB33-3471-FA69-2739-496F54A41781}"/>
          </ac:spMkLst>
        </pc:spChg>
        <pc:spChg chg="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23" creationId="{EEDFF33D-3741-9B84-D3AA-B3675C744955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29" creationId="{B048EBB8-C380-E804-E9A9-F12BC65EAF64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30" creationId="{282937F2-8A1E-588D-B183-3726094A8502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31" creationId="{329C212B-E669-09E8-9AC3-1012F3F59692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33" creationId="{DA2C0EBA-752E-C955-C7B5-C878D0F8745A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35" creationId="{4FBCAF7C-A0B2-E58D-FA89-339DB3EA290B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36" creationId="{BC991EE7-2C1E-4A29-074B-B18947F77B6C}"/>
          </ac:spMkLst>
        </pc:spChg>
        <pc:spChg chg="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37" creationId="{989CC1D5-F82C-9585-D3EF-DE348CFCE9F3}"/>
          </ac:spMkLst>
        </pc:spChg>
        <pc:spChg chg="del">
          <ac:chgData name="Markus Goldgruber" userId="39218518cd065b9f" providerId="LiveId" clId="{9459120A-7858-4E3D-AE12-5E072FDCE8FD}" dt="2024-04-24T13:48:56.936" v="1409" actId="478"/>
          <ac:spMkLst>
            <pc:docMk/>
            <pc:sldMk cId="2055432537" sldId="272"/>
            <ac:spMk id="43" creationId="{7D4C1A2C-20B8-76AA-4653-A3BE4EF1E511}"/>
          </ac:spMkLst>
        </pc:spChg>
        <pc:spChg chg="del">
          <ac:chgData name="Markus Goldgruber" userId="39218518cd065b9f" providerId="LiveId" clId="{9459120A-7858-4E3D-AE12-5E072FDCE8FD}" dt="2024-04-24T13:48:56.936" v="1409" actId="478"/>
          <ac:spMkLst>
            <pc:docMk/>
            <pc:sldMk cId="2055432537" sldId="272"/>
            <ac:spMk id="44" creationId="{7CC59A9B-C3C8-2DE1-38E4-238D2EA8AF32}"/>
          </ac:spMkLst>
        </pc:spChg>
        <pc:spChg chg="del">
          <ac:chgData name="Markus Goldgruber" userId="39218518cd065b9f" providerId="LiveId" clId="{9459120A-7858-4E3D-AE12-5E072FDCE8FD}" dt="2024-04-24T13:48:56.936" v="1409" actId="478"/>
          <ac:spMkLst>
            <pc:docMk/>
            <pc:sldMk cId="2055432537" sldId="272"/>
            <ac:spMk id="45" creationId="{52599FB3-C571-D4C0-48BA-DFFB38C29D04}"/>
          </ac:spMkLst>
        </pc:spChg>
        <pc:spChg chg="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46" creationId="{5949A7BD-461C-A352-ED63-58F8BFB326EF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49" creationId="{71E9E9C3-3325-A064-D267-1DCD767F8267}"/>
          </ac:spMkLst>
        </pc:spChg>
        <pc:spChg chg="del">
          <ac:chgData name="Markus Goldgruber" userId="39218518cd065b9f" providerId="LiveId" clId="{9459120A-7858-4E3D-AE12-5E072FDCE8FD}" dt="2024-04-24T13:48:56.936" v="1409" actId="478"/>
          <ac:spMkLst>
            <pc:docMk/>
            <pc:sldMk cId="2055432537" sldId="272"/>
            <ac:spMk id="52" creationId="{4188DB62-88B8-7737-4E47-FF4C16D312E7}"/>
          </ac:spMkLst>
        </pc:spChg>
        <pc:spChg chg="del">
          <ac:chgData name="Markus Goldgruber" userId="39218518cd065b9f" providerId="LiveId" clId="{9459120A-7858-4E3D-AE12-5E072FDCE8FD}" dt="2024-04-24T13:48:56.936" v="1409" actId="478"/>
          <ac:spMkLst>
            <pc:docMk/>
            <pc:sldMk cId="2055432537" sldId="272"/>
            <ac:spMk id="53" creationId="{CD2F299A-BD7E-4C10-9070-8E5CDEA3A4DF}"/>
          </ac:spMkLst>
        </pc:spChg>
        <pc:spChg chg="del">
          <ac:chgData name="Markus Goldgruber" userId="39218518cd065b9f" providerId="LiveId" clId="{9459120A-7858-4E3D-AE12-5E072FDCE8FD}" dt="2024-04-24T13:48:59.604" v="1410" actId="478"/>
          <ac:spMkLst>
            <pc:docMk/>
            <pc:sldMk cId="2055432537" sldId="272"/>
            <ac:spMk id="54" creationId="{926C1872-C613-212C-99BD-2BE702853147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55" creationId="{D24AC780-D186-1B1B-A382-045727C2095C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57" creationId="{243D3080-2116-F9D0-9D08-897D209859C0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59" creationId="{676F5E86-DB48-9FE2-8536-93781E77F777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61" creationId="{5422BC31-631F-0A4A-9906-5FE768619640}"/>
          </ac:spMkLst>
        </pc:spChg>
        <pc:spChg chg="add 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62" creationId="{050FDDD8-056B-6D0B-C2DA-54F656C23423}"/>
          </ac:spMkLst>
        </pc:spChg>
        <pc:spChg chg="mod">
          <ac:chgData name="Markus Goldgruber" userId="39218518cd065b9f" providerId="LiveId" clId="{9459120A-7858-4E3D-AE12-5E072FDCE8FD}" dt="2024-04-25T16:56:16.685" v="3406" actId="5736"/>
          <ac:spMkLst>
            <pc:docMk/>
            <pc:sldMk cId="2055432537" sldId="272"/>
            <ac:spMk id="72" creationId="{67E6E855-2725-AABF-48B6-F18E0D7D0351}"/>
          </ac:spMkLst>
        </pc:spChg>
        <pc:graphicFrameChg chg="add del mod">
          <ac:chgData name="Markus Goldgruber" userId="39218518cd065b9f" providerId="LiveId" clId="{9459120A-7858-4E3D-AE12-5E072FDCE8FD}" dt="2024-04-24T13:51:19.808" v="1416" actId="478"/>
          <ac:graphicFrameMkLst>
            <pc:docMk/>
            <pc:sldMk cId="2055432537" sldId="272"/>
            <ac:graphicFrameMk id="5" creationId="{BAD71C5C-F463-E2E3-F95E-98DA82ED1CEA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7" creationId="{46B931A2-8A6F-1119-5DE0-AD33C03DFC5E}"/>
          </ac:graphicFrameMkLst>
        </pc:graphicFrameChg>
        <pc:graphicFrameChg chg="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8" creationId="{BEF40AB3-7007-8FE9-C1AB-3605F0ECB2B9}"/>
          </ac:graphicFrameMkLst>
        </pc:graphicFrameChg>
        <pc:graphicFrameChg chg="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9" creationId="{87B9FDC7-C2AB-CC2D-F573-579B5FDF080B}"/>
          </ac:graphicFrameMkLst>
        </pc:graphicFrameChg>
        <pc:graphicFrameChg chg="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11" creationId="{16993CDD-0145-1469-EB82-053D81BF671D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24" creationId="{915D27A9-336B-B1C1-63F4-16D8ADC95CBF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25" creationId="{EEC41E80-51FC-C962-43F8-B3AF8CBCADE1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26" creationId="{E84BFD5D-B793-C3BD-5C18-85881985E22E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32" creationId="{1A18DFB6-7BEC-E4A8-29EE-1F57C41DF94F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34" creationId="{0E365D15-F13A-41B6-0CBE-EE1BD4A6342F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38" creationId="{4B59AA8D-950A-478E-BEAB-40278393EDA6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39" creationId="{5760A390-E89E-F517-EBA4-C69EF900ACB8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40" creationId="{1DDF6E7C-EC4B-E23D-F654-B766967E4C07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58" creationId="{89752779-3840-196C-9757-AAD48F93E6E5}"/>
          </ac:graphicFrameMkLst>
        </pc:graphicFrameChg>
        <pc:graphicFrameChg chg="add del mod">
          <ac:chgData name="Markus Goldgruber" userId="39218518cd065b9f" providerId="LiveId" clId="{9459120A-7858-4E3D-AE12-5E072FDCE8FD}" dt="2024-04-24T13:51:17.286" v="1415" actId="478"/>
          <ac:graphicFrameMkLst>
            <pc:docMk/>
            <pc:sldMk cId="2055432537" sldId="272"/>
            <ac:graphicFrameMk id="60" creationId="{06D25D3B-5C4A-6D93-9985-7A723B3EE8FB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63" creationId="{DBFEE547-C958-3037-121A-3F1215F35490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64" creationId="{4703BD3D-AE44-556C-1829-5D83DBFFEC02}"/>
          </ac:graphicFrameMkLst>
        </pc:graphicFrameChg>
        <pc:graphicFrameChg chg="del">
          <ac:chgData name="Markus Goldgruber" userId="39218518cd065b9f" providerId="LiveId" clId="{9459120A-7858-4E3D-AE12-5E072FDCE8FD}" dt="2024-04-24T13:48:56.936" v="1409" actId="478"/>
          <ac:graphicFrameMkLst>
            <pc:docMk/>
            <pc:sldMk cId="2055432537" sldId="272"/>
            <ac:graphicFrameMk id="66" creationId="{FFA10C50-10BF-B85C-1FF0-9D309FBB3039}"/>
          </ac:graphicFrameMkLst>
        </pc:graphicFrameChg>
        <pc:graphicFrameChg chg="del">
          <ac:chgData name="Markus Goldgruber" userId="39218518cd065b9f" providerId="LiveId" clId="{9459120A-7858-4E3D-AE12-5E072FDCE8FD}" dt="2024-04-24T13:48:56.936" v="1409" actId="478"/>
          <ac:graphicFrameMkLst>
            <pc:docMk/>
            <pc:sldMk cId="2055432537" sldId="272"/>
            <ac:graphicFrameMk id="67" creationId="{A97634A2-103E-5B21-0FE6-553192411395}"/>
          </ac:graphicFrameMkLst>
        </pc:graphicFrameChg>
        <pc:graphicFrameChg chg="del">
          <ac:chgData name="Markus Goldgruber" userId="39218518cd065b9f" providerId="LiveId" clId="{9459120A-7858-4E3D-AE12-5E072FDCE8FD}" dt="2024-04-24T13:48:56.936" v="1409" actId="478"/>
          <ac:graphicFrameMkLst>
            <pc:docMk/>
            <pc:sldMk cId="2055432537" sldId="272"/>
            <ac:graphicFrameMk id="68" creationId="{8A5926D4-7464-54A2-F515-8E19ACC3A7F7}"/>
          </ac:graphicFrameMkLst>
        </pc:graphicFrameChg>
        <pc:graphicFrameChg chg="del">
          <ac:chgData name="Markus Goldgruber" userId="39218518cd065b9f" providerId="LiveId" clId="{9459120A-7858-4E3D-AE12-5E072FDCE8FD}" dt="2024-04-24T13:48:56.936" v="1409" actId="478"/>
          <ac:graphicFrameMkLst>
            <pc:docMk/>
            <pc:sldMk cId="2055432537" sldId="272"/>
            <ac:graphicFrameMk id="69" creationId="{76803F2B-123E-D835-567F-8D333E8BC4DE}"/>
          </ac:graphicFrameMkLst>
        </pc:graphicFrameChg>
        <pc:graphicFrameChg chg="del">
          <ac:chgData name="Markus Goldgruber" userId="39218518cd065b9f" providerId="LiveId" clId="{9459120A-7858-4E3D-AE12-5E072FDCE8FD}" dt="2024-04-24T13:48:56.936" v="1409" actId="478"/>
          <ac:graphicFrameMkLst>
            <pc:docMk/>
            <pc:sldMk cId="2055432537" sldId="272"/>
            <ac:graphicFrameMk id="70" creationId="{C73D39FA-DA52-513B-A1D7-FB7528828BF9}"/>
          </ac:graphicFrameMkLst>
        </pc:graphicFrameChg>
        <pc:graphicFrameChg chg="del">
          <ac:chgData name="Markus Goldgruber" userId="39218518cd065b9f" providerId="LiveId" clId="{9459120A-7858-4E3D-AE12-5E072FDCE8FD}" dt="2024-04-24T13:48:56.936" v="1409" actId="478"/>
          <ac:graphicFrameMkLst>
            <pc:docMk/>
            <pc:sldMk cId="2055432537" sldId="272"/>
            <ac:graphicFrameMk id="71" creationId="{76F433C7-6DF0-DD3B-26B8-9C0B0F105EC5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73" creationId="{6C478F22-A133-E241-6536-15529F5EB849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74" creationId="{448D6738-D200-F42C-5053-063EBE29721D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75" creationId="{D6D37CAD-D50C-45E5-7F7B-2AFAAFCF1ECE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76" creationId="{91F0C519-DB42-D067-0449-823EBE086BE9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77" creationId="{CCA05C22-C9D3-64AD-507E-6E605C7041C8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78" creationId="{04E20DCC-5BB6-6FB0-6530-766987EEA953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79" creationId="{A540DCA7-3123-D125-FF7E-840ADD45655A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80" creationId="{16FDA37F-EBB1-222A-1E77-7111EC8506ED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81" creationId="{85F3E358-D899-7D9D-4422-AB0564E15392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82" creationId="{13A2704E-42E1-0EF3-13AE-AFC06D3A7FBC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83" creationId="{7D91A30D-503A-3E3F-F195-1B786A630617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84" creationId="{4CEF3CBD-786C-08F8-7137-4619A0181B7D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16.685" v="3406" actId="5736"/>
          <ac:graphicFrameMkLst>
            <pc:docMk/>
            <pc:sldMk cId="2055432537" sldId="272"/>
            <ac:graphicFrameMk id="85" creationId="{1540BB4B-9B18-2A76-5720-792C1ADBB559}"/>
          </ac:graphicFrameMkLst>
        </pc:graphicFrameChg>
        <pc:cxnChg chg="mod">
          <ac:chgData name="Markus Goldgruber" userId="39218518cd065b9f" providerId="LiveId" clId="{9459120A-7858-4E3D-AE12-5E072FDCE8FD}" dt="2024-04-25T16:56:16.685" v="3406" actId="5736"/>
          <ac:cxnSpMkLst>
            <pc:docMk/>
            <pc:sldMk cId="2055432537" sldId="272"/>
            <ac:cxnSpMk id="15" creationId="{041ED3E6-53D2-9084-DB2C-82D9AF9B54F6}"/>
          </ac:cxnSpMkLst>
        </pc:cxnChg>
        <pc:cxnChg chg="mod">
          <ac:chgData name="Markus Goldgruber" userId="39218518cd065b9f" providerId="LiveId" clId="{9459120A-7858-4E3D-AE12-5E072FDCE8FD}" dt="2024-04-25T16:56:16.685" v="3406" actId="5736"/>
          <ac:cxnSpMkLst>
            <pc:docMk/>
            <pc:sldMk cId="2055432537" sldId="272"/>
            <ac:cxnSpMk id="17" creationId="{A53B8E66-A795-6A01-7722-C1F1D9FFD59E}"/>
          </ac:cxnSpMkLst>
        </pc:cxnChg>
        <pc:cxnChg chg="add mod">
          <ac:chgData name="Markus Goldgruber" userId="39218518cd065b9f" providerId="LiveId" clId="{9459120A-7858-4E3D-AE12-5E072FDCE8FD}" dt="2024-04-25T16:56:16.685" v="3406" actId="5736"/>
          <ac:cxnSpMkLst>
            <pc:docMk/>
            <pc:sldMk cId="2055432537" sldId="272"/>
            <ac:cxnSpMk id="27" creationId="{7340FE28-B177-AEBC-32C0-85D268C994B1}"/>
          </ac:cxnSpMkLst>
        </pc:cxnChg>
        <pc:cxnChg chg="add mod">
          <ac:chgData name="Markus Goldgruber" userId="39218518cd065b9f" providerId="LiveId" clId="{9459120A-7858-4E3D-AE12-5E072FDCE8FD}" dt="2024-04-25T16:56:16.685" v="3406" actId="5736"/>
          <ac:cxnSpMkLst>
            <pc:docMk/>
            <pc:sldMk cId="2055432537" sldId="272"/>
            <ac:cxnSpMk id="28" creationId="{EEB002A3-129B-7357-5A22-CCD5418332D4}"/>
          </ac:cxnSpMkLst>
        </pc:cxnChg>
        <pc:cxnChg chg="del mod">
          <ac:chgData name="Markus Goldgruber" userId="39218518cd065b9f" providerId="LiveId" clId="{9459120A-7858-4E3D-AE12-5E072FDCE8FD}" dt="2024-04-24T13:48:56.936" v="1409" actId="478"/>
          <ac:cxnSpMkLst>
            <pc:docMk/>
            <pc:sldMk cId="2055432537" sldId="272"/>
            <ac:cxnSpMk id="41" creationId="{F9671856-32EF-B8C3-833B-1A44E03464EC}"/>
          </ac:cxnSpMkLst>
        </pc:cxnChg>
        <pc:cxnChg chg="del mod">
          <ac:chgData name="Markus Goldgruber" userId="39218518cd065b9f" providerId="LiveId" clId="{9459120A-7858-4E3D-AE12-5E072FDCE8FD}" dt="2024-04-24T13:48:56.936" v="1409" actId="478"/>
          <ac:cxnSpMkLst>
            <pc:docMk/>
            <pc:sldMk cId="2055432537" sldId="272"/>
            <ac:cxnSpMk id="42" creationId="{0999840E-C561-EBC7-EF2A-B21C4BEDE2F2}"/>
          </ac:cxnSpMkLst>
        </pc:cxnChg>
        <pc:cxnChg chg="add mod">
          <ac:chgData name="Markus Goldgruber" userId="39218518cd065b9f" providerId="LiveId" clId="{9459120A-7858-4E3D-AE12-5E072FDCE8FD}" dt="2024-04-25T16:56:16.685" v="3406" actId="5736"/>
          <ac:cxnSpMkLst>
            <pc:docMk/>
            <pc:sldMk cId="2055432537" sldId="272"/>
            <ac:cxnSpMk id="47" creationId="{811BF231-374B-8720-91FB-157CC8367A8C}"/>
          </ac:cxnSpMkLst>
        </pc:cxnChg>
        <pc:cxnChg chg="add mod">
          <ac:chgData name="Markus Goldgruber" userId="39218518cd065b9f" providerId="LiveId" clId="{9459120A-7858-4E3D-AE12-5E072FDCE8FD}" dt="2024-04-25T16:56:16.685" v="3406" actId="5736"/>
          <ac:cxnSpMkLst>
            <pc:docMk/>
            <pc:sldMk cId="2055432537" sldId="272"/>
            <ac:cxnSpMk id="48" creationId="{3DBEF393-7C58-FB5B-272E-90A0FC4F34EF}"/>
          </ac:cxnSpMkLst>
        </pc:cxnChg>
        <pc:cxnChg chg="del mod">
          <ac:chgData name="Markus Goldgruber" userId="39218518cd065b9f" providerId="LiveId" clId="{9459120A-7858-4E3D-AE12-5E072FDCE8FD}" dt="2024-04-24T13:48:56.936" v="1409" actId="478"/>
          <ac:cxnSpMkLst>
            <pc:docMk/>
            <pc:sldMk cId="2055432537" sldId="272"/>
            <ac:cxnSpMk id="50" creationId="{BFA67255-E757-2B79-C8ED-08CB679DF9BF}"/>
          </ac:cxnSpMkLst>
        </pc:cxnChg>
        <pc:cxnChg chg="del mod">
          <ac:chgData name="Markus Goldgruber" userId="39218518cd065b9f" providerId="LiveId" clId="{9459120A-7858-4E3D-AE12-5E072FDCE8FD}" dt="2024-04-24T13:48:56.936" v="1409" actId="478"/>
          <ac:cxnSpMkLst>
            <pc:docMk/>
            <pc:sldMk cId="2055432537" sldId="272"/>
            <ac:cxnSpMk id="51" creationId="{869458F0-20F4-0CB3-9233-104862424FF3}"/>
          </ac:cxnSpMkLst>
        </pc:cxnChg>
        <pc:cxnChg chg="mod">
          <ac:chgData name="Markus Goldgruber" userId="39218518cd065b9f" providerId="LiveId" clId="{9459120A-7858-4E3D-AE12-5E072FDCE8FD}" dt="2024-04-25T16:56:16.685" v="3406" actId="5736"/>
          <ac:cxnSpMkLst>
            <pc:docMk/>
            <pc:sldMk cId="2055432537" sldId="272"/>
            <ac:cxnSpMk id="56" creationId="{EFAAF228-CEFD-2BA5-F834-5706B93C36D9}"/>
          </ac:cxnSpMkLst>
        </pc:cxnChg>
        <pc:cxnChg chg="mod">
          <ac:chgData name="Markus Goldgruber" userId="39218518cd065b9f" providerId="LiveId" clId="{9459120A-7858-4E3D-AE12-5E072FDCE8FD}" dt="2024-04-25T16:56:16.685" v="3406" actId="5736"/>
          <ac:cxnSpMkLst>
            <pc:docMk/>
            <pc:sldMk cId="2055432537" sldId="272"/>
            <ac:cxnSpMk id="65" creationId="{FB4E400C-CFD8-0C23-2198-1EC088E88B2D}"/>
          </ac:cxnSpMkLst>
        </pc:cxnChg>
      </pc:sldChg>
      <pc:sldChg chg="addSp delSp modSp add del mod">
        <pc:chgData name="Markus Goldgruber" userId="39218518cd065b9f" providerId="LiveId" clId="{9459120A-7858-4E3D-AE12-5E072FDCE8FD}" dt="2024-04-24T13:45:36.936" v="1312" actId="47"/>
        <pc:sldMkLst>
          <pc:docMk/>
          <pc:sldMk cId="3292856999" sldId="272"/>
        </pc:sldMkLst>
        <pc:spChg chg="add del mod">
          <ac:chgData name="Markus Goldgruber" userId="39218518cd065b9f" providerId="LiveId" clId="{9459120A-7858-4E3D-AE12-5E072FDCE8FD}" dt="2024-04-24T13:44:53.969" v="1308" actId="478"/>
          <ac:spMkLst>
            <pc:docMk/>
            <pc:sldMk cId="3292856999" sldId="272"/>
            <ac:spMk id="4" creationId="{1CFE6660-2197-E9CA-F21F-AB1583D28123}"/>
          </ac:spMkLst>
        </pc:spChg>
        <pc:spChg chg="add del mod">
          <ac:chgData name="Markus Goldgruber" userId="39218518cd065b9f" providerId="LiveId" clId="{9459120A-7858-4E3D-AE12-5E072FDCE8FD}" dt="2024-04-24T13:44:53.969" v="1308" actId="478"/>
          <ac:spMkLst>
            <pc:docMk/>
            <pc:sldMk cId="3292856999" sldId="272"/>
            <ac:spMk id="6" creationId="{F87BAAA8-D290-20A5-FAD1-8DC618E8025E}"/>
          </ac:spMkLst>
        </pc:spChg>
        <pc:spChg chg="add del mod">
          <ac:chgData name="Markus Goldgruber" userId="39218518cd065b9f" providerId="LiveId" clId="{9459120A-7858-4E3D-AE12-5E072FDCE8FD}" dt="2024-04-24T13:44:53.969" v="1308" actId="478"/>
          <ac:spMkLst>
            <pc:docMk/>
            <pc:sldMk cId="3292856999" sldId="272"/>
            <ac:spMk id="10" creationId="{2D5F1307-A27F-ED4C-1526-EF867373B68C}"/>
          </ac:spMkLst>
        </pc:spChg>
        <pc:spChg chg="add del mod">
          <ac:chgData name="Markus Goldgruber" userId="39218518cd065b9f" providerId="LiveId" clId="{9459120A-7858-4E3D-AE12-5E072FDCE8FD}" dt="2024-04-24T13:44:53.969" v="1308" actId="478"/>
          <ac:spMkLst>
            <pc:docMk/>
            <pc:sldMk cId="3292856999" sldId="272"/>
            <ac:spMk id="12" creationId="{CB4D2CD6-FB8E-2EA9-2609-D064A6222374}"/>
          </ac:spMkLst>
        </pc:spChg>
        <pc:spChg chg="mod">
          <ac:chgData name="Markus Goldgruber" userId="39218518cd065b9f" providerId="LiveId" clId="{9459120A-7858-4E3D-AE12-5E072FDCE8FD}" dt="2024-04-24T13:44:43.259" v="1306" actId="14100"/>
          <ac:spMkLst>
            <pc:docMk/>
            <pc:sldMk cId="3292856999" sldId="272"/>
            <ac:spMk id="72" creationId="{67E6E855-2725-AABF-48B6-F18E0D7D0351}"/>
          </ac:spMkLst>
        </pc:spChg>
        <pc:graphicFrameChg chg="add del mod">
          <ac:chgData name="Markus Goldgruber" userId="39218518cd065b9f" providerId="LiveId" clId="{9459120A-7858-4E3D-AE12-5E072FDCE8FD}" dt="2024-04-24T13:44:53.969" v="1308" actId="478"/>
          <ac:graphicFrameMkLst>
            <pc:docMk/>
            <pc:sldMk cId="3292856999" sldId="272"/>
            <ac:graphicFrameMk id="3" creationId="{149194C9-1370-DC2B-E98D-6B6653444B12}"/>
          </ac:graphicFrameMkLst>
        </pc:graphicFrameChg>
        <pc:graphicFrameChg chg="add del mod">
          <ac:chgData name="Markus Goldgruber" userId="39218518cd065b9f" providerId="LiveId" clId="{9459120A-7858-4E3D-AE12-5E072FDCE8FD}" dt="2024-04-24T13:44:53.969" v="1308" actId="478"/>
          <ac:graphicFrameMkLst>
            <pc:docMk/>
            <pc:sldMk cId="3292856999" sldId="272"/>
            <ac:graphicFrameMk id="5" creationId="{9F1B358F-FFA3-8977-686B-5120087E5C5E}"/>
          </ac:graphicFrameMkLst>
        </pc:graphicFrameChg>
        <pc:graphicFrameChg chg="add del mod">
          <ac:chgData name="Markus Goldgruber" userId="39218518cd065b9f" providerId="LiveId" clId="{9459120A-7858-4E3D-AE12-5E072FDCE8FD}" dt="2024-04-24T13:44:53.969" v="1308" actId="478"/>
          <ac:graphicFrameMkLst>
            <pc:docMk/>
            <pc:sldMk cId="3292856999" sldId="272"/>
            <ac:graphicFrameMk id="7" creationId="{BD16CBF2-DD99-BFC2-C979-76D143FADAFE}"/>
          </ac:graphicFrameMkLst>
        </pc:graphicFrameChg>
      </pc:sldChg>
      <pc:sldChg chg="addSp delSp modSp add mod">
        <pc:chgData name="Markus Goldgruber" userId="39218518cd065b9f" providerId="LiveId" clId="{9459120A-7858-4E3D-AE12-5E072FDCE8FD}" dt="2024-04-25T16:56:41.185" v="3407" actId="5736"/>
        <pc:sldMkLst>
          <pc:docMk/>
          <pc:sldMk cId="3192020894" sldId="273"/>
        </pc:sldMkLst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2" creationId="{EA1B6925-8A14-0C1F-8809-B22E381BE450}"/>
          </ac:spMkLst>
        </pc:spChg>
        <pc:spChg chg="del mod">
          <ac:chgData name="Markus Goldgruber" userId="39218518cd065b9f" providerId="LiveId" clId="{9459120A-7858-4E3D-AE12-5E072FDCE8FD}" dt="2024-04-24T14:13:47.206" v="1550" actId="478"/>
          <ac:spMkLst>
            <pc:docMk/>
            <pc:sldMk cId="3192020894" sldId="273"/>
            <ac:spMk id="2" creationId="{EDCA7034-C8B0-E252-34F2-95948F710A21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6" creationId="{439BCBD4-0185-8A67-8536-773AC27AEB32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10" creationId="{1C6EA6F9-EA68-0ED3-FD9A-E59C50FC4418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2" creationId="{FA0537B8-C18C-E4C9-52E8-0FAC5B1E3B33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18" creationId="{E0E99A05-4601-DD5E-570B-748F9FE29D90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21" creationId="{D2A23059-26DF-FBD4-BFDF-2D06A651E19F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22" creationId="{0E72CB33-3471-FA69-2739-496F54A41781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23" creationId="{EEDFF33D-3741-9B84-D3AA-B3675C744955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25" creationId="{F2654B69-60C7-6627-5274-C04332AB8AC7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29" creationId="{B048EBB8-C380-E804-E9A9-F12BC65EAF64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30" creationId="{282937F2-8A1E-588D-B183-3726094A8502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31" creationId="{329C212B-E669-09E8-9AC3-1012F3F59692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33" creationId="{DA2C0EBA-752E-C955-C7B5-C878D0F8745A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35" creationId="{4FBCAF7C-A0B2-E58D-FA89-339DB3EA290B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36" creationId="{BC991EE7-2C1E-4A29-074B-B18947F77B6C}"/>
          </ac:spMkLst>
        </pc:spChg>
        <pc:spChg chg="del">
          <ac:chgData name="Markus Goldgruber" userId="39218518cd065b9f" providerId="LiveId" clId="{9459120A-7858-4E3D-AE12-5E072FDCE8FD}" dt="2024-04-24T14:21:49.227" v="1661" actId="478"/>
          <ac:spMkLst>
            <pc:docMk/>
            <pc:sldMk cId="3192020894" sldId="273"/>
            <ac:spMk id="37" creationId="{989CC1D5-F82C-9585-D3EF-DE348CFCE9F3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41" creationId="{0CA286E3-FEB7-8D4B-D94F-2C2BD318F3D9}"/>
          </ac:spMkLst>
        </pc:spChg>
        <pc:spChg chg="del">
          <ac:chgData name="Markus Goldgruber" userId="39218518cd065b9f" providerId="LiveId" clId="{9459120A-7858-4E3D-AE12-5E072FDCE8FD}" dt="2024-04-24T14:21:50.284" v="1662" actId="478"/>
          <ac:spMkLst>
            <pc:docMk/>
            <pc:sldMk cId="3192020894" sldId="273"/>
            <ac:spMk id="46" creationId="{5949A7BD-461C-A352-ED63-58F8BFB326EF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49" creationId="{71E9E9C3-3325-A064-D267-1DCD767F8267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55" creationId="{D24AC780-D186-1B1B-A382-045727C2095C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57" creationId="{243D3080-2116-F9D0-9D08-897D209859C0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59" creationId="{676F5E86-DB48-9FE2-8536-93781E77F777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61" creationId="{5422BC31-631F-0A4A-9906-5FE768619640}"/>
          </ac:spMkLst>
        </pc:spChg>
        <pc:spChg chg="del">
          <ac:chgData name="Markus Goldgruber" userId="39218518cd065b9f" providerId="LiveId" clId="{9459120A-7858-4E3D-AE12-5E072FDCE8FD}" dt="2024-04-24T14:07:06.213" v="1503" actId="478"/>
          <ac:spMkLst>
            <pc:docMk/>
            <pc:sldMk cId="3192020894" sldId="273"/>
            <ac:spMk id="62" creationId="{050FDDD8-056B-6D0B-C2DA-54F656C23423}"/>
          </ac:spMkLst>
        </pc:spChg>
        <pc:spChg chg="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72" creationId="{67E6E855-2725-AABF-48B6-F18E0D7D0351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03" creationId="{D5397EFC-6525-016E-75D7-26753D38D072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04" creationId="{1AA7358C-1005-74C4-2913-E667A3A53CE1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06" creationId="{60A744A3-2A53-E3D3-A620-2F6930D632BD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07" creationId="{6C531388-5AE9-9BDD-C19C-F215FCB06047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09" creationId="{1F2F5853-8B94-3365-DF0B-B5531A1E35C6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10" creationId="{7E7DFA1E-DE1B-EA78-9F97-CB79120D3345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12" creationId="{80940881-E9EE-AAC4-7AB1-95BC67DBD4FE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13" creationId="{E6A84F59-531E-6F10-FCEB-05CFE388A11C}"/>
          </ac:spMkLst>
        </pc:spChg>
        <pc:spChg chg="add del mod">
          <ac:chgData name="Markus Goldgruber" userId="39218518cd065b9f" providerId="LiveId" clId="{9459120A-7858-4E3D-AE12-5E072FDCE8FD}" dt="2024-04-24T14:24:35.073" v="1716" actId="478"/>
          <ac:spMkLst>
            <pc:docMk/>
            <pc:sldMk cId="3192020894" sldId="273"/>
            <ac:spMk id="114" creationId="{461215D2-4DB9-FADD-539D-542DA2157187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15" creationId="{DC3B4757-B995-2702-13D0-D0440EA00511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16" creationId="{0ADE6E09-F695-1976-E6B2-32DF4D974C73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17" creationId="{AF89E809-25DB-FF5A-1E0B-FC8DFB93B648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18" creationId="{2AF4D2FA-428A-2D9A-5D77-0BD089E3787D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19" creationId="{2A1E5279-F6E7-72FC-6944-D61E1C29DAF7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45" creationId="{876F046A-6573-6390-9DD6-55CF055E6C72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46" creationId="{FB1F5740-DE77-2F72-623C-3571333E6E88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47" creationId="{41EE9F2A-7C16-6385-2AB8-95967DDE84D0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48" creationId="{F1587077-EF3D-AEB4-60C3-8773CA8B188F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49" creationId="{F20005E0-4E54-AD8A-CF0D-6D13BAB80B73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50" creationId="{A1DC1CAC-47B1-8BE7-E77E-BEEA00C791F9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51" creationId="{B5397CCF-49DC-4358-82CB-E36B3FA9F2FD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52" creationId="{0CC7C075-DCC2-C31D-4257-24865AE8AA80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53" creationId="{00A20362-F829-7903-57D9-23C01477F31C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54" creationId="{64C7EAB7-C825-B2EC-22E6-C1316C721007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55" creationId="{9A2D894B-9104-00FC-4340-21CDF50D45E7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56" creationId="{5D0FBE42-6790-0D1B-DD28-D773DE13D21C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57" creationId="{940F2463-F599-7B1A-C2E2-58DD01D6EF6B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84" creationId="{407626FF-6E3B-4E15-FF01-0F6BD26D950E}"/>
          </ac:spMkLst>
        </pc:spChg>
        <pc:spChg chg="add del mod">
          <ac:chgData name="Markus Goldgruber" userId="39218518cd065b9f" providerId="LiveId" clId="{9459120A-7858-4E3D-AE12-5E072FDCE8FD}" dt="2024-04-25T15:40:10.861" v="3329" actId="478"/>
          <ac:spMkLst>
            <pc:docMk/>
            <pc:sldMk cId="3192020894" sldId="273"/>
            <ac:spMk id="185" creationId="{32613619-5658-F45B-5EA0-B1E22EA03D09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86" creationId="{E8F30742-2D5D-0C16-000F-059F9193486B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87" creationId="{E570769D-6FEE-2576-F40F-55A3948C36AE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88" creationId="{EA099A6F-E975-7484-4036-08D4BA0DE9EE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89" creationId="{C203377D-6E68-14E8-98E6-21BD3E7926F5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90" creationId="{8A1E339C-CCF1-B838-7FA1-3C5142DBDD1C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91" creationId="{C1EBCCAA-0F1B-9C8E-76D9-C1DB9524C783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92" creationId="{50DA3213-3BBB-6E39-15D9-25D090440377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93" creationId="{3443E420-C0A9-C187-D10D-DD7614E8A978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94" creationId="{C23E757D-51BA-471F-F5A2-3669CD5A9FD5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95" creationId="{10E49AFB-4B60-8CC4-A84F-2D7CA9D05DE4}"/>
          </ac:spMkLst>
        </pc:spChg>
        <pc:spChg chg="add mod">
          <ac:chgData name="Markus Goldgruber" userId="39218518cd065b9f" providerId="LiveId" clId="{9459120A-7858-4E3D-AE12-5E072FDCE8FD}" dt="2024-04-25T16:56:41.185" v="3407" actId="5736"/>
          <ac:spMkLst>
            <pc:docMk/>
            <pc:sldMk cId="3192020894" sldId="273"/>
            <ac:spMk id="196" creationId="{904660F3-3850-2BEB-388D-82614B91B791}"/>
          </ac:spMkLst>
        </pc:spChg>
        <pc:graphicFrameChg chg="add del mod">
          <ac:chgData name="Markus Goldgruber" userId="39218518cd065b9f" providerId="LiveId" clId="{9459120A-7858-4E3D-AE12-5E072FDCE8FD}" dt="2024-04-24T14:16:01.822" v="1579" actId="478"/>
          <ac:graphicFrameMkLst>
            <pc:docMk/>
            <pc:sldMk cId="3192020894" sldId="273"/>
            <ac:graphicFrameMk id="5" creationId="{ABB820A7-06E7-6660-E9FF-613CC5D2C654}"/>
          </ac:graphicFrameMkLst>
        </pc:graphicFrameChg>
        <pc:graphicFrameChg chg="add del mod">
          <ac:chgData name="Markus Goldgruber" userId="39218518cd065b9f" providerId="LiveId" clId="{9459120A-7858-4E3D-AE12-5E072FDCE8FD}" dt="2024-04-24T14:16:03.195" v="1580" actId="478"/>
          <ac:graphicFrameMkLst>
            <pc:docMk/>
            <pc:sldMk cId="3192020894" sldId="273"/>
            <ac:graphicFrameMk id="7" creationId="{46A04E59-5174-07BB-0606-C594CDB0C85A}"/>
          </ac:graphicFrameMkLst>
        </pc:graphicFrameChg>
        <pc:graphicFrameChg chg="add del mod">
          <ac:chgData name="Markus Goldgruber" userId="39218518cd065b9f" providerId="LiveId" clId="{9459120A-7858-4E3D-AE12-5E072FDCE8FD}" dt="2024-04-24T14:16:06.063" v="1583" actId="478"/>
          <ac:graphicFrameMkLst>
            <pc:docMk/>
            <pc:sldMk cId="3192020894" sldId="273"/>
            <ac:graphicFrameMk id="8" creationId="{B234A40A-5BAA-D748-E767-912FB15A7920}"/>
          </ac:graphicFrameMkLst>
        </pc:graphicFrameChg>
        <pc:graphicFrameChg chg="add del mod">
          <ac:chgData name="Markus Goldgruber" userId="39218518cd065b9f" providerId="LiveId" clId="{9459120A-7858-4E3D-AE12-5E072FDCE8FD}" dt="2024-04-24T14:16:04.019" v="1581" actId="478"/>
          <ac:graphicFrameMkLst>
            <pc:docMk/>
            <pc:sldMk cId="3192020894" sldId="273"/>
            <ac:graphicFrameMk id="9" creationId="{6766E400-2D3F-B431-CAFA-DDFD9F061A8C}"/>
          </ac:graphicFrameMkLst>
        </pc:graphicFrameChg>
        <pc:graphicFrameChg chg="add del mod">
          <ac:chgData name="Markus Goldgruber" userId="39218518cd065b9f" providerId="LiveId" clId="{9459120A-7858-4E3D-AE12-5E072FDCE8FD}" dt="2024-04-24T14:16:05.203" v="1582" actId="478"/>
          <ac:graphicFrameMkLst>
            <pc:docMk/>
            <pc:sldMk cId="3192020894" sldId="273"/>
            <ac:graphicFrameMk id="11" creationId="{A99E2CB2-A1BC-9587-BF64-EC80820D53AB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3" creationId="{9CB3D91E-B043-F945-7684-ACE5A3FDEF9E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4" creationId="{25A56D87-105A-10F3-8471-2CC04396876E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" creationId="{3CF81ADC-CC19-075A-1A0C-889C9BA156C4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9" creationId="{3A71D8FD-B04E-0688-36C5-C90A0F358D3D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0" creationId="{7AE343C6-0D01-7DAC-F55C-A630A1F212B2}"/>
          </ac:graphicFrameMkLst>
        </pc:graphicFrameChg>
        <pc:graphicFrameChg chg="add del mod">
          <ac:chgData name="Markus Goldgruber" userId="39218518cd065b9f" providerId="LiveId" clId="{9459120A-7858-4E3D-AE12-5E072FDCE8FD}" dt="2024-04-24T14:19:15.287" v="1597" actId="478"/>
          <ac:graphicFrameMkLst>
            <pc:docMk/>
            <pc:sldMk cId="3192020894" sldId="273"/>
            <ac:graphicFrameMk id="26" creationId="{C276576A-EF38-B42E-5D65-92E71C8EFA63}"/>
          </ac:graphicFrameMkLst>
        </pc:graphicFrameChg>
        <pc:graphicFrameChg chg="add del mod">
          <ac:chgData name="Markus Goldgruber" userId="39218518cd065b9f" providerId="LiveId" clId="{9459120A-7858-4E3D-AE12-5E072FDCE8FD}" dt="2024-04-24T14:19:16.247" v="1599" actId="478"/>
          <ac:graphicFrameMkLst>
            <pc:docMk/>
            <pc:sldMk cId="3192020894" sldId="273"/>
            <ac:graphicFrameMk id="32" creationId="{D5BC08F0-79E2-4A20-BE4E-923798C85D74}"/>
          </ac:graphicFrameMkLst>
        </pc:graphicFrameChg>
        <pc:graphicFrameChg chg="add del mod">
          <ac:chgData name="Markus Goldgruber" userId="39218518cd065b9f" providerId="LiveId" clId="{9459120A-7858-4E3D-AE12-5E072FDCE8FD}" dt="2024-04-24T14:19:15.713" v="1598" actId="478"/>
          <ac:graphicFrameMkLst>
            <pc:docMk/>
            <pc:sldMk cId="3192020894" sldId="273"/>
            <ac:graphicFrameMk id="34" creationId="{8E01F106-4CC7-EFAA-283F-B77978BA6D96}"/>
          </ac:graphicFrameMkLst>
        </pc:graphicFrameChg>
        <pc:graphicFrameChg chg="add del mod">
          <ac:chgData name="Markus Goldgruber" userId="39218518cd065b9f" providerId="LiveId" clId="{9459120A-7858-4E3D-AE12-5E072FDCE8FD}" dt="2024-04-24T14:19:20.614" v="1602" actId="478"/>
          <ac:graphicFrameMkLst>
            <pc:docMk/>
            <pc:sldMk cId="3192020894" sldId="273"/>
            <ac:graphicFrameMk id="38" creationId="{2955533F-A96F-E5ED-32C1-43A2E5789054}"/>
          </ac:graphicFrameMkLst>
        </pc:graphicFrameChg>
        <pc:graphicFrameChg chg="add del mod">
          <ac:chgData name="Markus Goldgruber" userId="39218518cd065b9f" providerId="LiveId" clId="{9459120A-7858-4E3D-AE12-5E072FDCE8FD}" dt="2024-04-24T14:19:21.020" v="1603" actId="478"/>
          <ac:graphicFrameMkLst>
            <pc:docMk/>
            <pc:sldMk cId="3192020894" sldId="273"/>
            <ac:graphicFrameMk id="39" creationId="{938F94E0-A657-F3F3-ACBF-589DDED575A5}"/>
          </ac:graphicFrameMkLst>
        </pc:graphicFrameChg>
        <pc:graphicFrameChg chg="add del mod">
          <ac:chgData name="Markus Goldgruber" userId="39218518cd065b9f" providerId="LiveId" clId="{9459120A-7858-4E3D-AE12-5E072FDCE8FD}" dt="2024-04-24T14:34:51.094" v="1778" actId="478"/>
          <ac:graphicFrameMkLst>
            <pc:docMk/>
            <pc:sldMk cId="3192020894" sldId="273"/>
            <ac:graphicFrameMk id="42" creationId="{256CB0ED-DFCB-5B52-6D40-75FFB12B202E}"/>
          </ac:graphicFrameMkLst>
        </pc:graphicFrameChg>
        <pc:graphicFrameChg chg="add del mod">
          <ac:chgData name="Markus Goldgruber" userId="39218518cd065b9f" providerId="LiveId" clId="{9459120A-7858-4E3D-AE12-5E072FDCE8FD}" dt="2024-04-24T14:34:51.094" v="1778" actId="478"/>
          <ac:graphicFrameMkLst>
            <pc:docMk/>
            <pc:sldMk cId="3192020894" sldId="273"/>
            <ac:graphicFrameMk id="43" creationId="{E595A552-DB6E-1C81-CCA8-177C573F5374}"/>
          </ac:graphicFrameMkLst>
        </pc:graphicFrameChg>
        <pc:graphicFrameChg chg="add del mod">
          <ac:chgData name="Markus Goldgruber" userId="39218518cd065b9f" providerId="LiveId" clId="{9459120A-7858-4E3D-AE12-5E072FDCE8FD}" dt="2024-04-24T14:34:51.094" v="1778" actId="478"/>
          <ac:graphicFrameMkLst>
            <pc:docMk/>
            <pc:sldMk cId="3192020894" sldId="273"/>
            <ac:graphicFrameMk id="44" creationId="{D32113E8-902D-D0F4-5B8F-5E1BF363805E}"/>
          </ac:graphicFrameMkLst>
        </pc:graphicFrameChg>
        <pc:graphicFrameChg chg="add del mod">
          <ac:chgData name="Markus Goldgruber" userId="39218518cd065b9f" providerId="LiveId" clId="{9459120A-7858-4E3D-AE12-5E072FDCE8FD}" dt="2024-04-24T14:34:51.094" v="1778" actId="478"/>
          <ac:graphicFrameMkLst>
            <pc:docMk/>
            <pc:sldMk cId="3192020894" sldId="273"/>
            <ac:graphicFrameMk id="45" creationId="{699E807F-BEF3-D194-DFC1-77F79298242C}"/>
          </ac:graphicFrameMkLst>
        </pc:graphicFrameChg>
        <pc:graphicFrameChg chg="add del mod">
          <ac:chgData name="Markus Goldgruber" userId="39218518cd065b9f" providerId="LiveId" clId="{9459120A-7858-4E3D-AE12-5E072FDCE8FD}" dt="2024-04-24T14:34:51.094" v="1778" actId="478"/>
          <ac:graphicFrameMkLst>
            <pc:docMk/>
            <pc:sldMk cId="3192020894" sldId="273"/>
            <ac:graphicFrameMk id="50" creationId="{57C430C7-B8B4-0A6C-2A12-3D0234A3B5A1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51" creationId="{85C8F29E-EFBF-F7D4-A134-F6395BAFF82C}"/>
          </ac:graphicFrameMkLst>
        </pc:graphicFrameChg>
        <pc:graphicFrameChg chg="add del mod">
          <ac:chgData name="Markus Goldgruber" userId="39218518cd065b9f" providerId="LiveId" clId="{9459120A-7858-4E3D-AE12-5E072FDCE8FD}" dt="2024-04-24T14:19:23.896" v="1605" actId="478"/>
          <ac:graphicFrameMkLst>
            <pc:docMk/>
            <pc:sldMk cId="3192020894" sldId="273"/>
            <ac:graphicFrameMk id="52" creationId="{6A80F46F-1124-F6D3-A151-D03FDD97A571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53" creationId="{6D93DE0E-3CC3-9CC1-D3BA-C6E0A4694011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54" creationId="{E28C7072-F98A-AFA6-6439-00066857437C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58" creationId="{156C8632-FB7C-FB49-0F24-2C6BE1B17CD4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60" creationId="{C4373309-6DB3-796C-DC85-64CA7E3D4F75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63" creationId="{DBFEE547-C958-3037-121A-3F1215F35490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64" creationId="{4703BD3D-AE44-556C-1829-5D83DBFFEC02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66" creationId="{67FA169B-56FE-126D-FA0B-DF7D92621F34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73" creationId="{6C478F22-A133-E241-6536-15529F5EB849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74" creationId="{448D6738-D200-F42C-5053-063EBE29721D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75" creationId="{D6D37CAD-D50C-45E5-7F7B-2AFAAFCF1ECE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76" creationId="{91F0C519-DB42-D067-0449-823EBE086BE9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77" creationId="{CCA05C22-C9D3-64AD-507E-6E605C7041C8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78" creationId="{04E20DCC-5BB6-6FB0-6530-766987EEA953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79" creationId="{A540DCA7-3123-D125-FF7E-840ADD45655A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80" creationId="{16FDA37F-EBB1-222A-1E77-7111EC8506ED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81" creationId="{85F3E358-D899-7D9D-4422-AB0564E15392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82" creationId="{13A2704E-42E1-0EF3-13AE-AFC06D3A7FBC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83" creationId="{7D91A30D-503A-3E3F-F195-1B786A630617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84" creationId="{4CEF3CBD-786C-08F8-7137-4619A0181B7D}"/>
          </ac:graphicFrameMkLst>
        </pc:graphicFrameChg>
        <pc:graphicFrameChg chg="del">
          <ac:chgData name="Markus Goldgruber" userId="39218518cd065b9f" providerId="LiveId" clId="{9459120A-7858-4E3D-AE12-5E072FDCE8FD}" dt="2024-04-24T14:07:06.213" v="1503" actId="478"/>
          <ac:graphicFrameMkLst>
            <pc:docMk/>
            <pc:sldMk cId="3192020894" sldId="273"/>
            <ac:graphicFrameMk id="85" creationId="{1540BB4B-9B18-2A76-5720-792C1ADBB559}"/>
          </ac:graphicFrameMkLst>
        </pc:graphicFrameChg>
        <pc:graphicFrameChg chg="add del mod">
          <ac:chgData name="Markus Goldgruber" userId="39218518cd065b9f" providerId="LiveId" clId="{9459120A-7858-4E3D-AE12-5E072FDCE8FD}" dt="2024-04-24T14:30:45.872" v="1730" actId="478"/>
          <ac:graphicFrameMkLst>
            <pc:docMk/>
            <pc:sldMk cId="3192020894" sldId="273"/>
            <ac:graphicFrameMk id="120" creationId="{91EEAE3E-0236-AFD4-B85C-72FC5D4B7669}"/>
          </ac:graphicFrameMkLst>
        </pc:graphicFrameChg>
        <pc:graphicFrameChg chg="add del mod">
          <ac:chgData name="Markus Goldgruber" userId="39218518cd065b9f" providerId="LiveId" clId="{9459120A-7858-4E3D-AE12-5E072FDCE8FD}" dt="2024-04-24T14:30:45.872" v="1730" actId="478"/>
          <ac:graphicFrameMkLst>
            <pc:docMk/>
            <pc:sldMk cId="3192020894" sldId="273"/>
            <ac:graphicFrameMk id="121" creationId="{F0902CD8-6963-64B9-1AD6-6F1BDA1D6F95}"/>
          </ac:graphicFrameMkLst>
        </pc:graphicFrameChg>
        <pc:graphicFrameChg chg="add del mod">
          <ac:chgData name="Markus Goldgruber" userId="39218518cd065b9f" providerId="LiveId" clId="{9459120A-7858-4E3D-AE12-5E072FDCE8FD}" dt="2024-04-24T14:30:45.872" v="1730" actId="478"/>
          <ac:graphicFrameMkLst>
            <pc:docMk/>
            <pc:sldMk cId="3192020894" sldId="273"/>
            <ac:graphicFrameMk id="122" creationId="{AB42D727-2E55-8C39-50A6-28E6213C70E1}"/>
          </ac:graphicFrameMkLst>
        </pc:graphicFrameChg>
        <pc:graphicFrameChg chg="add del mod">
          <ac:chgData name="Markus Goldgruber" userId="39218518cd065b9f" providerId="LiveId" clId="{9459120A-7858-4E3D-AE12-5E072FDCE8FD}" dt="2024-04-24T14:30:45.872" v="1730" actId="478"/>
          <ac:graphicFrameMkLst>
            <pc:docMk/>
            <pc:sldMk cId="3192020894" sldId="273"/>
            <ac:graphicFrameMk id="123" creationId="{3755B105-4EE8-8241-4240-5431F9114B12}"/>
          </ac:graphicFrameMkLst>
        </pc:graphicFrameChg>
        <pc:graphicFrameChg chg="add del mod">
          <ac:chgData name="Markus Goldgruber" userId="39218518cd065b9f" providerId="LiveId" clId="{9459120A-7858-4E3D-AE12-5E072FDCE8FD}" dt="2024-04-24T14:30:45.872" v="1730" actId="478"/>
          <ac:graphicFrameMkLst>
            <pc:docMk/>
            <pc:sldMk cId="3192020894" sldId="273"/>
            <ac:graphicFrameMk id="124" creationId="{E22CA5EB-852F-5C30-2410-CA148B582D76}"/>
          </ac:graphicFrameMkLst>
        </pc:graphicFrameChg>
        <pc:graphicFrameChg chg="add del mod">
          <ac:chgData name="Markus Goldgruber" userId="39218518cd065b9f" providerId="LiveId" clId="{9459120A-7858-4E3D-AE12-5E072FDCE8FD}" dt="2024-04-24T14:30:45.872" v="1730" actId="478"/>
          <ac:graphicFrameMkLst>
            <pc:docMk/>
            <pc:sldMk cId="3192020894" sldId="273"/>
            <ac:graphicFrameMk id="125" creationId="{1A99471C-3C7D-1D4D-C7FD-80AD3A20CA02}"/>
          </ac:graphicFrameMkLst>
        </pc:graphicFrameChg>
        <pc:graphicFrameChg chg="add del mod">
          <ac:chgData name="Markus Goldgruber" userId="39218518cd065b9f" providerId="LiveId" clId="{9459120A-7858-4E3D-AE12-5E072FDCE8FD}" dt="2024-04-24T14:30:45.872" v="1730" actId="478"/>
          <ac:graphicFrameMkLst>
            <pc:docMk/>
            <pc:sldMk cId="3192020894" sldId="273"/>
            <ac:graphicFrameMk id="126" creationId="{868AC814-D211-11FE-7FDC-5BD97B60FA32}"/>
          </ac:graphicFrameMkLst>
        </pc:graphicFrameChg>
        <pc:graphicFrameChg chg="add del mod">
          <ac:chgData name="Markus Goldgruber" userId="39218518cd065b9f" providerId="LiveId" clId="{9459120A-7858-4E3D-AE12-5E072FDCE8FD}" dt="2024-04-24T14:30:40.239" v="1729" actId="478"/>
          <ac:graphicFrameMkLst>
            <pc:docMk/>
            <pc:sldMk cId="3192020894" sldId="273"/>
            <ac:graphicFrameMk id="127" creationId="{759BBAC6-3E5D-9E7D-4695-3D19B8A1072C}"/>
          </ac:graphicFrameMkLst>
        </pc:graphicFrameChg>
        <pc:graphicFrameChg chg="add del mod">
          <ac:chgData name="Markus Goldgruber" userId="39218518cd065b9f" providerId="LiveId" clId="{9459120A-7858-4E3D-AE12-5E072FDCE8FD}" dt="2024-04-24T14:30:38.751" v="1727" actId="478"/>
          <ac:graphicFrameMkLst>
            <pc:docMk/>
            <pc:sldMk cId="3192020894" sldId="273"/>
            <ac:graphicFrameMk id="128" creationId="{AFD0B4E3-CA8B-598D-E048-277D456735AC}"/>
          </ac:graphicFrameMkLst>
        </pc:graphicFrameChg>
        <pc:graphicFrameChg chg="add del mod">
          <ac:chgData name="Markus Goldgruber" userId="39218518cd065b9f" providerId="LiveId" clId="{9459120A-7858-4E3D-AE12-5E072FDCE8FD}" dt="2024-04-24T14:30:39.250" v="1728" actId="478"/>
          <ac:graphicFrameMkLst>
            <pc:docMk/>
            <pc:sldMk cId="3192020894" sldId="273"/>
            <ac:graphicFrameMk id="129" creationId="{8FE0002C-9F05-8E6E-CE56-F205D0DB1DC6}"/>
          </ac:graphicFrameMkLst>
        </pc:graphicFrameChg>
        <pc:graphicFrameChg chg="add del mod">
          <ac:chgData name="Markus Goldgruber" userId="39218518cd065b9f" providerId="LiveId" clId="{9459120A-7858-4E3D-AE12-5E072FDCE8FD}" dt="2024-04-24T14:30:45.872" v="1730" actId="478"/>
          <ac:graphicFrameMkLst>
            <pc:docMk/>
            <pc:sldMk cId="3192020894" sldId="273"/>
            <ac:graphicFrameMk id="130" creationId="{E9FA18C8-3E2B-23D4-5684-99528F1523C3}"/>
          </ac:graphicFrameMkLst>
        </pc:graphicFrameChg>
        <pc:graphicFrameChg chg="add del mod">
          <ac:chgData name="Markus Goldgruber" userId="39218518cd065b9f" providerId="LiveId" clId="{9459120A-7858-4E3D-AE12-5E072FDCE8FD}" dt="2024-04-24T14:31:56.302" v="1732" actId="478"/>
          <ac:graphicFrameMkLst>
            <pc:docMk/>
            <pc:sldMk cId="3192020894" sldId="273"/>
            <ac:graphicFrameMk id="158" creationId="{F71FD1E5-B77D-E52F-5E2E-362A8872D0FE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59" creationId="{271CB281-6C51-C3B4-8799-AE3FD77F14DE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0" creationId="{82F36FA6-69E2-B2C9-B2EB-263D86E5469A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1" creationId="{95DF31D9-813F-9B1E-D43A-33CD9E993D04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2" creationId="{3E0D4D41-8E8E-24BD-73D0-559B5F1ECAE8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3" creationId="{636EEC1A-588A-EC6E-A5B5-75354EC78014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4" creationId="{3FE3BC34-40B9-1EE4-8F15-806DFC7CC63D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5" creationId="{F8BE5AA5-72B3-CCFB-7C4C-3FA1E692EEB0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6" creationId="{DDBEEC29-9452-63BB-0DD9-290D9D7484BF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7" creationId="{AF1DA594-71C4-4733-4F8D-27DD9AAC6D0F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8" creationId="{CD99ECDC-20CA-488A-1DE0-93AA6F38526C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169" creationId="{798E6128-28AF-D461-1743-BD03DEA1EF8D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197" creationId="{39ECC55C-3F7D-65A5-CC12-08AF2A208B84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198" creationId="{EED9126B-977D-ACAA-FBA0-8B75F6FDBAC8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199" creationId="{0CACD288-766D-D657-D5C6-81339698DDB9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200" creationId="{97BA8A20-4340-34E7-4405-AE366696947B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201" creationId="{71A805E9-7E13-EEDE-DB2F-376611A8B372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202" creationId="{BB22D75E-D512-895B-170B-CBA820C2A702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203" creationId="{BD833BD1-88F2-7980-A643-68AC9A6A51B2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204" creationId="{3DA7BA96-9BB2-76F6-EFA0-8EA4CCDDE6D3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205" creationId="{EF8C3363-05FA-BA8B-FE73-A1627628FEEA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206" creationId="{D9A290EF-4596-B73D-B747-73F43FC2876B}"/>
          </ac:graphicFrameMkLst>
        </pc:graphicFrameChg>
        <pc:graphicFrameChg chg="add del mod">
          <ac:chgData name="Markus Goldgruber" userId="39218518cd065b9f" providerId="LiveId" clId="{9459120A-7858-4E3D-AE12-5E072FDCE8FD}" dt="2024-04-24T14:37:09.243" v="1799" actId="478"/>
          <ac:graphicFrameMkLst>
            <pc:docMk/>
            <pc:sldMk cId="3192020894" sldId="273"/>
            <ac:graphicFrameMk id="207" creationId="{D87CF97D-F4B4-3DCF-40FA-B8600D2AA81D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08" creationId="{B0C07357-BDB5-4907-80CE-E903F921D2EE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09" creationId="{AF8BADFB-D347-E859-F687-0075C41C2AA9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10" creationId="{1CEB0642-2E06-A672-9DBC-40642CFABFE2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11" creationId="{F8B8BBF9-3E1B-71BB-453C-BB4DBFC3376F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12" creationId="{390F6D30-3FAE-DD9A-A285-92286D68F94A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13" creationId="{ED5D03AE-94E6-022E-6D35-58A6C2D97226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14" creationId="{D9D61467-09DE-AD8C-43D0-AEA0595862F1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15" creationId="{3B745DCC-6F79-7E80-DE9A-24112E395528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16" creationId="{A961E544-DE40-5ECC-F06C-C5B51E7495CB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17" creationId="{E3FCE588-D4ED-4BB8-D560-3CEAEE759999}"/>
          </ac:graphicFrameMkLst>
        </pc:graphicFrameChg>
        <pc:graphicFrameChg chg="add mod">
          <ac:chgData name="Markus Goldgruber" userId="39218518cd065b9f" providerId="LiveId" clId="{9459120A-7858-4E3D-AE12-5E072FDCE8FD}" dt="2024-04-25T16:56:41.185" v="3407" actId="5736"/>
          <ac:graphicFrameMkLst>
            <pc:docMk/>
            <pc:sldMk cId="3192020894" sldId="273"/>
            <ac:graphicFrameMk id="218" creationId="{2F70B894-EEF7-B009-A88C-E57BDFC750ED}"/>
          </ac:graphicFrameMkLst>
        </pc:graphicFrameChg>
        <pc:cxnChg chg="del mod">
          <ac:chgData name="Markus Goldgruber" userId="39218518cd065b9f" providerId="LiveId" clId="{9459120A-7858-4E3D-AE12-5E072FDCE8FD}" dt="2024-04-24T14:07:06.213" v="1503" actId="478"/>
          <ac:cxnSpMkLst>
            <pc:docMk/>
            <pc:sldMk cId="3192020894" sldId="273"/>
            <ac:cxnSpMk id="15" creationId="{041ED3E6-53D2-9084-DB2C-82D9AF9B54F6}"/>
          </ac:cxnSpMkLst>
        </pc:cxnChg>
        <pc:cxnChg chg="del mod">
          <ac:chgData name="Markus Goldgruber" userId="39218518cd065b9f" providerId="LiveId" clId="{9459120A-7858-4E3D-AE12-5E072FDCE8FD}" dt="2024-04-24T14:07:06.213" v="1503" actId="478"/>
          <ac:cxnSpMkLst>
            <pc:docMk/>
            <pc:sldMk cId="3192020894" sldId="273"/>
            <ac:cxnSpMk id="17" creationId="{A53B8E66-A795-6A01-7722-C1F1D9FFD59E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24" creationId="{5887474E-9168-8F36-FA21-B73F9B4AE47A}"/>
          </ac:cxnSpMkLst>
        </pc:cxnChg>
        <pc:cxnChg chg="del mod">
          <ac:chgData name="Markus Goldgruber" userId="39218518cd065b9f" providerId="LiveId" clId="{9459120A-7858-4E3D-AE12-5E072FDCE8FD}" dt="2024-04-24T14:07:06.213" v="1503" actId="478"/>
          <ac:cxnSpMkLst>
            <pc:docMk/>
            <pc:sldMk cId="3192020894" sldId="273"/>
            <ac:cxnSpMk id="27" creationId="{7340FE28-B177-AEBC-32C0-85D268C994B1}"/>
          </ac:cxnSpMkLst>
        </pc:cxnChg>
        <pc:cxnChg chg="del mod">
          <ac:chgData name="Markus Goldgruber" userId="39218518cd065b9f" providerId="LiveId" clId="{9459120A-7858-4E3D-AE12-5E072FDCE8FD}" dt="2024-04-24T14:07:06.213" v="1503" actId="478"/>
          <ac:cxnSpMkLst>
            <pc:docMk/>
            <pc:sldMk cId="3192020894" sldId="273"/>
            <ac:cxnSpMk id="28" creationId="{EEB002A3-129B-7357-5A22-CCD5418332D4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40" creationId="{344FFC90-B765-7A08-5543-B97AF8FA6F10}"/>
          </ac:cxnSpMkLst>
        </pc:cxnChg>
        <pc:cxnChg chg="del mod">
          <ac:chgData name="Markus Goldgruber" userId="39218518cd065b9f" providerId="LiveId" clId="{9459120A-7858-4E3D-AE12-5E072FDCE8FD}" dt="2024-04-24T14:07:06.213" v="1503" actId="478"/>
          <ac:cxnSpMkLst>
            <pc:docMk/>
            <pc:sldMk cId="3192020894" sldId="273"/>
            <ac:cxnSpMk id="47" creationId="{811BF231-374B-8720-91FB-157CC8367A8C}"/>
          </ac:cxnSpMkLst>
        </pc:cxnChg>
        <pc:cxnChg chg="del mod">
          <ac:chgData name="Markus Goldgruber" userId="39218518cd065b9f" providerId="LiveId" clId="{9459120A-7858-4E3D-AE12-5E072FDCE8FD}" dt="2024-04-24T14:07:06.213" v="1503" actId="478"/>
          <ac:cxnSpMkLst>
            <pc:docMk/>
            <pc:sldMk cId="3192020894" sldId="273"/>
            <ac:cxnSpMk id="48" creationId="{3DBEF393-7C58-FB5B-272E-90A0FC4F34EF}"/>
          </ac:cxnSpMkLst>
        </pc:cxnChg>
        <pc:cxnChg chg="del mod">
          <ac:chgData name="Markus Goldgruber" userId="39218518cd065b9f" providerId="LiveId" clId="{9459120A-7858-4E3D-AE12-5E072FDCE8FD}" dt="2024-04-24T14:43:48.515" v="1858" actId="478"/>
          <ac:cxnSpMkLst>
            <pc:docMk/>
            <pc:sldMk cId="3192020894" sldId="273"/>
            <ac:cxnSpMk id="56" creationId="{EFAAF228-CEFD-2BA5-F834-5706B93C36D9}"/>
          </ac:cxnSpMkLst>
        </pc:cxnChg>
        <pc:cxnChg chg="del">
          <ac:chgData name="Markus Goldgruber" userId="39218518cd065b9f" providerId="LiveId" clId="{9459120A-7858-4E3D-AE12-5E072FDCE8FD}" dt="2024-04-24T14:07:13.385" v="1506" actId="478"/>
          <ac:cxnSpMkLst>
            <pc:docMk/>
            <pc:sldMk cId="3192020894" sldId="273"/>
            <ac:cxnSpMk id="65" creationId="{FB4E400C-CFD8-0C23-2198-1EC088E88B2D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68" creationId="{9C38D60E-84FA-2031-22B0-B270BF5A293D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69" creationId="{5DE8FF47-1428-0113-A6C0-E797FA617DA8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70" creationId="{C4DDF537-92EE-9DAE-8449-316B4D0A8458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71" creationId="{3D89D64E-F1C9-8E72-0365-E1AB51E0CF12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86" creationId="{79C17E15-8931-26EB-250C-2C4B448C0A31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87" creationId="{DE59D2CB-DA2C-A059-8FA7-F58450BF8912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88" creationId="{717E3857-3000-DC52-FA9A-5F50142BA4FB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89" creationId="{B2BAF6BE-E191-D86B-D47E-AD578C162F18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90" creationId="{05D35039-DC0E-FE0F-CC49-E58B6B963EBB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91" creationId="{E976FD2E-0BAD-4CE1-C743-FA96BA405B1A}"/>
          </ac:cxnSpMkLst>
        </pc:cxnChg>
        <pc:cxnChg chg="add del mod">
          <ac:chgData name="Markus Goldgruber" userId="39218518cd065b9f" providerId="LiveId" clId="{9459120A-7858-4E3D-AE12-5E072FDCE8FD}" dt="2024-04-24T14:21:20.548" v="1633" actId="478"/>
          <ac:cxnSpMkLst>
            <pc:docMk/>
            <pc:sldMk cId="3192020894" sldId="273"/>
            <ac:cxnSpMk id="97" creationId="{3BA2CBC7-A4DD-28C1-7C77-9A27EAB43418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98" creationId="{71332C89-F9A7-8251-7732-4E5E6B62AAF0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99" creationId="{7728DC41-28BC-0834-B759-D044AD348043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00" creationId="{0792266B-A233-2E50-1775-4E30A5A3B2AF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01" creationId="{3C34B9EA-1E2F-254B-7D32-1B7F25B849F8}"/>
          </ac:cxnSpMkLst>
        </pc:cxnChg>
        <pc:cxnChg chg="add del mod">
          <ac:chgData name="Markus Goldgruber" userId="39218518cd065b9f" providerId="LiveId" clId="{9459120A-7858-4E3D-AE12-5E072FDCE8FD}" dt="2024-04-24T14:24:53.585" v="1718" actId="478"/>
          <ac:cxnSpMkLst>
            <pc:docMk/>
            <pc:sldMk cId="3192020894" sldId="273"/>
            <ac:cxnSpMk id="108" creationId="{F71D9400-72D3-BB4D-BF71-50EB5427C468}"/>
          </ac:cxnSpMkLst>
        </pc:cxnChg>
        <pc:cxnChg chg="add del mod">
          <ac:chgData name="Markus Goldgruber" userId="39218518cd065b9f" providerId="LiveId" clId="{9459120A-7858-4E3D-AE12-5E072FDCE8FD}" dt="2024-04-24T14:24:51.922" v="1717" actId="478"/>
          <ac:cxnSpMkLst>
            <pc:docMk/>
            <pc:sldMk cId="3192020894" sldId="273"/>
            <ac:cxnSpMk id="111" creationId="{2C07FFCE-4D6F-6E6B-48BB-C74D1B9A7ACE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31" creationId="{1A87B0D7-638A-256E-79A7-3FCA8B071AD1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32" creationId="{34D0355A-8616-CF2B-77B3-961D1599B3B5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33" creationId="{04C11CBB-2371-6EB8-5277-5F80755AA500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34" creationId="{AB7B23B0-35CE-1615-130C-B925D5E2F397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35" creationId="{C8329166-0FC6-699D-4C38-EDD324CE0214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36" creationId="{9F5CB52A-69A8-CF6E-B59C-0C9CFBAA00F6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37" creationId="{B5C106AD-D833-058E-16EB-763A1AF27887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38" creationId="{3705D930-2182-6265-4C43-6A1156C8ABAE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39" creationId="{30730C81-6E58-848E-BD0E-5A8D5C71A38C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40" creationId="{3BDECE78-5338-AB2F-B757-6CCDB1140418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41" creationId="{F638B409-C5F7-0A73-644D-BBEA9E379A07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42" creationId="{BD533170-DAC8-8138-6822-6E9AB908D887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43" creationId="{AA3E3394-4AE5-18CC-CA78-BFD0D9174A77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44" creationId="{144005D9-1ECA-82C7-98A2-FB501175AA1B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0" creationId="{31CAD2DE-1496-8C0E-B92D-9127C9C7EA24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1" creationId="{A4B53E40-A516-9A97-E497-0C83358AEE0C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2" creationId="{073DB657-F58F-A337-631F-22EEF529A22A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3" creationId="{F143FC08-CB10-4D40-FDAD-0ECE02D2169D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4" creationId="{B1677A83-8F52-4798-0513-7ED5695BF941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5" creationId="{B6C93AE2-33C5-9FFF-2C17-A96A3FC3C6BB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6" creationId="{0977E7D8-DAAF-2C18-81A7-8768CE8A4A08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7" creationId="{AD2B208B-1CB5-1CEE-3C40-1F51814B1229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8" creationId="{1056FE77-B89A-52FF-3E1F-585C03E0C80E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79" creationId="{D642505E-DBE5-1090-A04A-B1ACE69A2B69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80" creationId="{6162AC30-1B1B-07B7-AAE2-03FF8C440D2F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81" creationId="{C15027A8-9AE6-DD94-7295-F21A55C788DC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82" creationId="{D100B81E-2743-E28C-0C6A-5C55AEFE87E1}"/>
          </ac:cxnSpMkLst>
        </pc:cxnChg>
        <pc:cxnChg chg="add mod">
          <ac:chgData name="Markus Goldgruber" userId="39218518cd065b9f" providerId="LiveId" clId="{9459120A-7858-4E3D-AE12-5E072FDCE8FD}" dt="2024-04-25T16:56:41.185" v="3407" actId="5736"/>
          <ac:cxnSpMkLst>
            <pc:docMk/>
            <pc:sldMk cId="3192020894" sldId="273"/>
            <ac:cxnSpMk id="183" creationId="{970AA5D2-9B83-7C18-ECCC-5651A7457BDD}"/>
          </ac:cxnSpMkLst>
        </pc:cxnChg>
      </pc:sldChg>
      <pc:sldChg chg="addSp delSp modSp new mod ord">
        <pc:chgData name="Markus Goldgruber" userId="39218518cd065b9f" providerId="LiveId" clId="{9459120A-7858-4E3D-AE12-5E072FDCE8FD}" dt="2024-04-27T12:01:19.026" v="3422" actId="14100"/>
        <pc:sldMkLst>
          <pc:docMk/>
          <pc:sldMk cId="853736570" sldId="274"/>
        </pc:sldMkLst>
        <pc:spChg chg="del">
          <ac:chgData name="Markus Goldgruber" userId="39218518cd065b9f" providerId="LiveId" clId="{9459120A-7858-4E3D-AE12-5E072FDCE8FD}" dt="2024-04-24T14:32:03.232" v="1735" actId="478"/>
          <ac:spMkLst>
            <pc:docMk/>
            <pc:sldMk cId="853736570" sldId="274"/>
            <ac:spMk id="2" creationId="{8E9D2028-1608-12A6-A1EC-930A2F59C4B8}"/>
          </ac:spMkLst>
        </pc:spChg>
        <pc:spChg chg="del">
          <ac:chgData name="Markus Goldgruber" userId="39218518cd065b9f" providerId="LiveId" clId="{9459120A-7858-4E3D-AE12-5E072FDCE8FD}" dt="2024-04-24T14:32:01.904" v="1734" actId="478"/>
          <ac:spMkLst>
            <pc:docMk/>
            <pc:sldMk cId="853736570" sldId="274"/>
            <ac:spMk id="3" creationId="{3CCD3056-5742-0EC8-0A1B-D13F11BC4266}"/>
          </ac:spMkLst>
        </pc:spChg>
        <pc:graphicFrameChg chg="add del mod modGraphic">
          <ac:chgData name="Markus Goldgruber" userId="39218518cd065b9f" providerId="LiveId" clId="{9459120A-7858-4E3D-AE12-5E072FDCE8FD}" dt="2024-04-25T15:13:07.713" v="3082" actId="21"/>
          <ac:graphicFrameMkLst>
            <pc:docMk/>
            <pc:sldMk cId="853736570" sldId="274"/>
            <ac:graphicFrameMk id="2" creationId="{63F76DA2-DDB8-8441-3AEB-AD78746A0907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3:07.713" v="3082" actId="21"/>
          <ac:graphicFrameMkLst>
            <pc:docMk/>
            <pc:sldMk cId="853736570" sldId="274"/>
            <ac:graphicFrameMk id="3" creationId="{C9AF0E24-503B-A812-7F42-9899E0A9D552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3:07.713" v="3082" actId="21"/>
          <ac:graphicFrameMkLst>
            <pc:docMk/>
            <pc:sldMk cId="853736570" sldId="274"/>
            <ac:graphicFrameMk id="4" creationId="{260FF9FA-7C2F-8759-448C-1193E1B3303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4" creationId="{271CB281-6C51-C3B4-8799-AE3FD77F14DE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5" creationId="{82F36FA6-69E2-B2C9-B2EB-263D86E5469A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3:07.713" v="3082" actId="21"/>
          <ac:graphicFrameMkLst>
            <pc:docMk/>
            <pc:sldMk cId="853736570" sldId="274"/>
            <ac:graphicFrameMk id="5" creationId="{F6F350AA-C12E-0C6E-6F85-30D2367D6AE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3:07.713" v="3082" actId="21"/>
          <ac:graphicFrameMkLst>
            <pc:docMk/>
            <pc:sldMk cId="853736570" sldId="274"/>
            <ac:graphicFrameMk id="6" creationId="{8419199D-36D5-4417-C59A-F028CDDB423E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6" creationId="{95DF31D9-813F-9B1E-D43A-33CD9E993D04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7" creationId="{3E0D4D41-8E8E-24BD-73D0-559B5F1ECAE8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4:48.598" v="3102" actId="21"/>
          <ac:graphicFrameMkLst>
            <pc:docMk/>
            <pc:sldMk cId="853736570" sldId="274"/>
            <ac:graphicFrameMk id="7" creationId="{B2E60541-309D-AE52-7B8F-8BE00D7D32BC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8" creationId="{636EEC1A-588A-EC6E-A5B5-75354EC78014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4:48.598" v="3102" actId="21"/>
          <ac:graphicFrameMkLst>
            <pc:docMk/>
            <pc:sldMk cId="853736570" sldId="274"/>
            <ac:graphicFrameMk id="8" creationId="{8B584A04-38E2-5BFB-145B-18668CD6797E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9" creationId="{3FE3BC34-40B9-1EE4-8F15-806DFC7CC63D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4:48.598" v="3102" actId="21"/>
          <ac:graphicFrameMkLst>
            <pc:docMk/>
            <pc:sldMk cId="853736570" sldId="274"/>
            <ac:graphicFrameMk id="9" creationId="{46539F79-6037-6412-1EF5-E8B8D4043460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4:48.598" v="3102" actId="21"/>
          <ac:graphicFrameMkLst>
            <pc:docMk/>
            <pc:sldMk cId="853736570" sldId="274"/>
            <ac:graphicFrameMk id="10" creationId="{AE247DAF-1CB0-7BB8-D539-DEFB06019863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10" creationId="{F8BE5AA5-72B3-CCFB-7C4C-3FA1E692EEB0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4:48.598" v="3102" actId="21"/>
          <ac:graphicFrameMkLst>
            <pc:docMk/>
            <pc:sldMk cId="853736570" sldId="274"/>
            <ac:graphicFrameMk id="11" creationId="{7A36A490-2816-C914-A182-2E3D51A9B66B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11" creationId="{DDBEEC29-9452-63BB-0DD9-290D9D7484B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6:13.209" v="3121" actId="21"/>
          <ac:graphicFrameMkLst>
            <pc:docMk/>
            <pc:sldMk cId="853736570" sldId="274"/>
            <ac:graphicFrameMk id="12" creationId="{320EFED1-6F9B-5993-C0F1-85FFAD67326E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12" creationId="{AF1DA594-71C4-4733-4F8D-27DD9AAC6D0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6:13.209" v="3121" actId="21"/>
          <ac:graphicFrameMkLst>
            <pc:docMk/>
            <pc:sldMk cId="853736570" sldId="274"/>
            <ac:graphicFrameMk id="13" creationId="{87A8ECAB-87C8-1281-5230-B7F2EF9B1719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13" creationId="{CD99ECDC-20CA-488A-1DE0-93AA6F38526C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34:34.216" v="1774" actId="21"/>
          <ac:graphicFrameMkLst>
            <pc:docMk/>
            <pc:sldMk cId="853736570" sldId="274"/>
            <ac:graphicFrameMk id="14" creationId="{798E6128-28AF-D461-1743-BD03DEA1EF8D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6:13.209" v="3121" actId="21"/>
          <ac:graphicFrameMkLst>
            <pc:docMk/>
            <pc:sldMk cId="853736570" sldId="274"/>
            <ac:graphicFrameMk id="14" creationId="{C5614288-8BD1-2BBC-487E-12F49F71412C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6:13.209" v="3121" actId="21"/>
          <ac:graphicFrameMkLst>
            <pc:docMk/>
            <pc:sldMk cId="853736570" sldId="274"/>
            <ac:graphicFrameMk id="15" creationId="{56CA0F5A-F3BE-3424-625C-8815C4D1AE3C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15" creationId="{C7A03B9E-0CE3-C152-C90D-6FD8DC68400C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16" creationId="{4B94D7C3-8C54-7132-D85C-0E3BE27F932C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16:13.209" v="3121" actId="21"/>
          <ac:graphicFrameMkLst>
            <pc:docMk/>
            <pc:sldMk cId="853736570" sldId="274"/>
            <ac:graphicFrameMk id="16" creationId="{AB1F384D-7F21-8D5C-8D05-43475A88DDDD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17" creationId="{5069B7D0-7F11-14B4-32AE-56D5067303C2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0:52.497" v="3142" actId="21"/>
          <ac:graphicFrameMkLst>
            <pc:docMk/>
            <pc:sldMk cId="853736570" sldId="274"/>
            <ac:graphicFrameMk id="17" creationId="{93B5281D-7DCB-B12B-0321-3E0738BDB99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0:52.497" v="3142" actId="21"/>
          <ac:graphicFrameMkLst>
            <pc:docMk/>
            <pc:sldMk cId="853736570" sldId="274"/>
            <ac:graphicFrameMk id="18" creationId="{58CFB820-74B5-F207-E55B-05147C63BAC9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18" creationId="{6FAD5FEC-E099-AB74-FB29-0A442D1F34E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0:52.497" v="3142" actId="21"/>
          <ac:graphicFrameMkLst>
            <pc:docMk/>
            <pc:sldMk cId="853736570" sldId="274"/>
            <ac:graphicFrameMk id="19" creationId="{4867895F-DFB5-FC27-4B7C-202CF703CB5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19" creationId="{F035B5B7-46AB-7FED-2BF7-E2B84A20B8BE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20" creationId="{BC241EFD-F809-ED6A-391F-4A174787971A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0:52.497" v="3142" actId="21"/>
          <ac:graphicFrameMkLst>
            <pc:docMk/>
            <pc:sldMk cId="853736570" sldId="274"/>
            <ac:graphicFrameMk id="20" creationId="{ECCFC10C-6C11-78FF-7EEA-A944F31C4AD5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0:52.497" v="3142" actId="21"/>
          <ac:graphicFrameMkLst>
            <pc:docMk/>
            <pc:sldMk cId="853736570" sldId="274"/>
            <ac:graphicFrameMk id="21" creationId="{C61588E0-2787-84CD-683A-D20FDC653504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21" creationId="{CC63BA62-ACC7-9FA2-238A-CABF476E6DBE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22" creationId="{841366BA-FCFF-9E38-4D6E-C2622842227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3:56.845" v="3158" actId="478"/>
          <ac:graphicFrameMkLst>
            <pc:docMk/>
            <pc:sldMk cId="853736570" sldId="274"/>
            <ac:graphicFrameMk id="22" creationId="{EC06C98E-82D8-63FE-F054-4C8706528CAC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23" creationId="{E46AA81E-DD9A-27E8-93C8-635CA5258593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3:56.845" v="3158" actId="478"/>
          <ac:graphicFrameMkLst>
            <pc:docMk/>
            <pc:sldMk cId="853736570" sldId="274"/>
            <ac:graphicFrameMk id="23" creationId="{F38D11A2-A70E-3B86-2569-DBB6C7D44F73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3:56.845" v="3158" actId="478"/>
          <ac:graphicFrameMkLst>
            <pc:docMk/>
            <pc:sldMk cId="853736570" sldId="274"/>
            <ac:graphicFrameMk id="24" creationId="{10CC0378-01FC-3071-8711-F113FE2522A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24" creationId="{30E29AC4-5F46-948B-9924-F2F4F74CE37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4:45:17.033" v="1860" actId="478"/>
          <ac:graphicFrameMkLst>
            <pc:docMk/>
            <pc:sldMk cId="853736570" sldId="274"/>
            <ac:graphicFrameMk id="25" creationId="{3B61FDF1-08FC-8212-2C1F-14E1BC388758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3:56.845" v="3158" actId="478"/>
          <ac:graphicFrameMkLst>
            <pc:docMk/>
            <pc:sldMk cId="853736570" sldId="274"/>
            <ac:graphicFrameMk id="25" creationId="{691BE90C-EA2C-FF3A-B13C-81F5DE266D38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3:56.845" v="3158" actId="478"/>
          <ac:graphicFrameMkLst>
            <pc:docMk/>
            <pc:sldMk cId="853736570" sldId="274"/>
            <ac:graphicFrameMk id="26" creationId="{4FE8FA11-42DE-41D6-1A46-16D12BCE1F74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26" creationId="{87DE3BB3-7755-DBAB-E267-5B120B375960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27" creationId="{1299666D-BC17-0751-6FB5-89953E4122B9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4:36.289" v="3171" actId="21"/>
          <ac:graphicFrameMkLst>
            <pc:docMk/>
            <pc:sldMk cId="853736570" sldId="274"/>
            <ac:graphicFrameMk id="27" creationId="{AD3EAA99-E3D4-C99B-A7B8-FE80D9C95DA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4:36.289" v="3171" actId="21"/>
          <ac:graphicFrameMkLst>
            <pc:docMk/>
            <pc:sldMk cId="853736570" sldId="274"/>
            <ac:graphicFrameMk id="28" creationId="{469203B7-FC81-2C03-D016-4E5605DBA31D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28" creationId="{C228C530-702A-FE69-169B-96456E1A98CF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29" creationId="{186103F6-98F2-0018-2F39-9E9F23599DED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4:36.289" v="3171" actId="21"/>
          <ac:graphicFrameMkLst>
            <pc:docMk/>
            <pc:sldMk cId="853736570" sldId="274"/>
            <ac:graphicFrameMk id="29" creationId="{28789447-010D-CF61-030C-7F374E4FC205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4:36.289" v="3171" actId="21"/>
          <ac:graphicFrameMkLst>
            <pc:docMk/>
            <pc:sldMk cId="853736570" sldId="274"/>
            <ac:graphicFrameMk id="30" creationId="{4B1309EE-6B74-3DC4-1BEB-AEF45C6E2BD3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30" creationId="{50DAD107-0854-DAC3-D869-1F4288966B7B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31" creationId="{0AE6DA68-8FD4-2E7C-5987-1783D475A77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4:36.289" v="3171" actId="21"/>
          <ac:graphicFrameMkLst>
            <pc:docMk/>
            <pc:sldMk cId="853736570" sldId="274"/>
            <ac:graphicFrameMk id="31" creationId="{6DD65EAA-5D5D-451C-E101-46879AF93A57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32" creationId="{D7A04044-B596-A75C-341C-76C31B883D4A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5:47.688" v="3188" actId="21"/>
          <ac:graphicFrameMkLst>
            <pc:docMk/>
            <pc:sldMk cId="853736570" sldId="274"/>
            <ac:graphicFrameMk id="32" creationId="{DBFC7F19-AFC3-ABD9-17FF-E252A9B23E3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5:47.688" v="3188" actId="21"/>
          <ac:graphicFrameMkLst>
            <pc:docMk/>
            <pc:sldMk cId="853736570" sldId="274"/>
            <ac:graphicFrameMk id="33" creationId="{74B16ECE-C13D-3006-4C3C-8AFEB6D838B8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33" creationId="{7B63F3AE-E620-352D-FABC-FB4B20794C3A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34" creationId="{403AF888-9651-BA9B-C6F7-4CEBE93CFF92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5:47.688" v="3188" actId="21"/>
          <ac:graphicFrameMkLst>
            <pc:docMk/>
            <pc:sldMk cId="853736570" sldId="274"/>
            <ac:graphicFrameMk id="34" creationId="{6D6F3236-3301-A3A4-2202-86BFF3638735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35" creationId="{1B06E67D-FFE6-A012-D60F-18DF823095F9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5:47.688" v="3188" actId="21"/>
          <ac:graphicFrameMkLst>
            <pc:docMk/>
            <pc:sldMk cId="853736570" sldId="274"/>
            <ac:graphicFrameMk id="35" creationId="{FDA0619E-4EDB-F79A-DDD9-D8F33F985CFE}"/>
          </ac:graphicFrameMkLst>
        </pc:graphicFrameChg>
        <pc:graphicFrameChg chg="add del mod">
          <ac:chgData name="Markus Goldgruber" userId="39218518cd065b9f" providerId="LiveId" clId="{9459120A-7858-4E3D-AE12-5E072FDCE8FD}" dt="2024-04-24T16:31:20.278" v="1941" actId="21"/>
          <ac:graphicFrameMkLst>
            <pc:docMk/>
            <pc:sldMk cId="853736570" sldId="274"/>
            <ac:graphicFrameMk id="36" creationId="{2E56A63B-0BE3-5BA9-9DD8-C75F13DDE85C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25:47.688" v="3188" actId="21"/>
          <ac:graphicFrameMkLst>
            <pc:docMk/>
            <pc:sldMk cId="853736570" sldId="274"/>
            <ac:graphicFrameMk id="36" creationId="{AEAABEE7-414F-AF59-B7C9-1B61CAA8955D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23.174" v="3222" actId="478"/>
          <ac:graphicFrameMkLst>
            <pc:docMk/>
            <pc:sldMk cId="853736570" sldId="274"/>
            <ac:graphicFrameMk id="37" creationId="{B5AE987F-AC6E-C795-FD6D-301947AEC69C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37" creationId="{FC1C7A3C-AFCC-41C0-CF8C-F620206E77A2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23.174" v="3222" actId="478"/>
          <ac:graphicFrameMkLst>
            <pc:docMk/>
            <pc:sldMk cId="853736570" sldId="274"/>
            <ac:graphicFrameMk id="38" creationId="{4C94EE60-8027-2828-F53E-0117E0376256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38" creationId="{6E13032F-0BB3-5B9F-2B71-3D5FC39DCF6B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39" creationId="{0BCB6868-2D5B-BA37-474F-DA9877CA9218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23.174" v="3222" actId="478"/>
          <ac:graphicFrameMkLst>
            <pc:docMk/>
            <pc:sldMk cId="853736570" sldId="274"/>
            <ac:graphicFrameMk id="39" creationId="{C85F19B7-1E66-0F8C-BF0B-F927275C782B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40" creationId="{7CB0EF39-6040-8D54-6FF6-AA8817999A09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23.174" v="3222" actId="478"/>
          <ac:graphicFrameMkLst>
            <pc:docMk/>
            <pc:sldMk cId="853736570" sldId="274"/>
            <ac:graphicFrameMk id="40" creationId="{AB88582E-6C15-3A4D-8866-AE49F7FD0FD1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41" creationId="{C49FC9C5-387E-FAAF-D452-3BB140DD853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23.174" v="3222" actId="478"/>
          <ac:graphicFrameMkLst>
            <pc:docMk/>
            <pc:sldMk cId="853736570" sldId="274"/>
            <ac:graphicFrameMk id="41" creationId="{FAD54431-5F26-1535-1E9C-B3025DFD854C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42" creationId="{6B17EC58-B020-4EC8-CA73-B3E627EA2F32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59.364" v="3233" actId="21"/>
          <ac:graphicFrameMkLst>
            <pc:docMk/>
            <pc:sldMk cId="853736570" sldId="274"/>
            <ac:graphicFrameMk id="42" creationId="{72433F23-A0D4-8DE1-B49D-EDFB604078F2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59.364" v="3233" actId="21"/>
          <ac:graphicFrameMkLst>
            <pc:docMk/>
            <pc:sldMk cId="853736570" sldId="274"/>
            <ac:graphicFrameMk id="43" creationId="{028B9655-78B0-CF98-8D9B-A9310157DF94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43" creationId="{BC7DAAD3-3EA5-A558-29A5-A1F70C786B95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44" creationId="{4A22F697-7AC4-701F-94AA-26463258891B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59.364" v="3233" actId="21"/>
          <ac:graphicFrameMkLst>
            <pc:docMk/>
            <pc:sldMk cId="853736570" sldId="274"/>
            <ac:graphicFrameMk id="44" creationId="{739FBE1D-8DED-7181-5792-EB6A475F1466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59.364" v="3233" actId="21"/>
          <ac:graphicFrameMkLst>
            <pc:docMk/>
            <pc:sldMk cId="853736570" sldId="274"/>
            <ac:graphicFrameMk id="45" creationId="{1CDB3698-1256-1511-A666-753AA23F1981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45" creationId="{E4180BEB-E231-64BF-5179-1B207F80EA4A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46" creationId="{3C916B71-A018-48D2-7C04-EA1A425D0FE8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0:59.364" v="3233" actId="21"/>
          <ac:graphicFrameMkLst>
            <pc:docMk/>
            <pc:sldMk cId="853736570" sldId="274"/>
            <ac:graphicFrameMk id="46" creationId="{A631D210-C669-A0C6-F3DF-22B147118008}"/>
          </ac:graphicFrameMkLst>
        </pc:graphicFrameChg>
        <pc:graphicFrameChg chg="add del mod">
          <ac:chgData name="Markus Goldgruber" userId="39218518cd065b9f" providerId="LiveId" clId="{9459120A-7858-4E3D-AE12-5E072FDCE8FD}" dt="2024-04-24T16:37:58.084" v="2004" actId="21"/>
          <ac:graphicFrameMkLst>
            <pc:docMk/>
            <pc:sldMk cId="853736570" sldId="274"/>
            <ac:graphicFrameMk id="47" creationId="{447B216A-F997-D075-89AC-BB68A0732E7B}"/>
          </ac:graphicFrameMkLst>
        </pc:graphicFrameChg>
        <pc:graphicFrameChg chg="add del mod">
          <ac:chgData name="Markus Goldgruber" userId="39218518cd065b9f" providerId="LiveId" clId="{9459120A-7858-4E3D-AE12-5E072FDCE8FD}" dt="2024-04-25T15:31:05.361" v="3236" actId="21"/>
          <ac:graphicFrameMkLst>
            <pc:docMk/>
            <pc:sldMk cId="853736570" sldId="274"/>
            <ac:graphicFrameMk id="47" creationId="{72433F23-A0D4-8DE1-B49D-EDFB604078F2}"/>
          </ac:graphicFrameMkLst>
        </pc:graphicFrameChg>
        <pc:graphicFrameChg chg="add del mod">
          <ac:chgData name="Markus Goldgruber" userId="39218518cd065b9f" providerId="LiveId" clId="{9459120A-7858-4E3D-AE12-5E072FDCE8FD}" dt="2024-04-25T15:31:05.361" v="3236" actId="21"/>
          <ac:graphicFrameMkLst>
            <pc:docMk/>
            <pc:sldMk cId="853736570" sldId="274"/>
            <ac:graphicFrameMk id="48" creationId="{028B9655-78B0-CF98-8D9B-A9310157DF94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48" creationId="{5987E5F6-D77E-3CB2-76CC-F3B410DA8FFE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49" creationId="{4D7CFF1F-CE28-C016-5043-A613C88FAE97}"/>
          </ac:graphicFrameMkLst>
        </pc:graphicFrameChg>
        <pc:graphicFrameChg chg="add del mod">
          <ac:chgData name="Markus Goldgruber" userId="39218518cd065b9f" providerId="LiveId" clId="{9459120A-7858-4E3D-AE12-5E072FDCE8FD}" dt="2024-04-25T15:31:05.361" v="3236" actId="21"/>
          <ac:graphicFrameMkLst>
            <pc:docMk/>
            <pc:sldMk cId="853736570" sldId="274"/>
            <ac:graphicFrameMk id="49" creationId="{739FBE1D-8DED-7181-5792-EB6A475F1466}"/>
          </ac:graphicFrameMkLst>
        </pc:graphicFrameChg>
        <pc:graphicFrameChg chg="add del mod">
          <ac:chgData name="Markus Goldgruber" userId="39218518cd065b9f" providerId="LiveId" clId="{9459120A-7858-4E3D-AE12-5E072FDCE8FD}" dt="2024-04-25T15:31:05.361" v="3236" actId="21"/>
          <ac:graphicFrameMkLst>
            <pc:docMk/>
            <pc:sldMk cId="853736570" sldId="274"/>
            <ac:graphicFrameMk id="50" creationId="{1CDB3698-1256-1511-A666-753AA23F1981}"/>
          </ac:graphicFrameMkLst>
        </pc:graphicFrameChg>
        <pc:graphicFrameChg chg="add mod">
          <ac:chgData name="Markus Goldgruber" userId="39218518cd065b9f" providerId="LiveId" clId="{9459120A-7858-4E3D-AE12-5E072FDCE8FD}" dt="2024-04-24T16:42:27.435" v="2063"/>
          <ac:graphicFrameMkLst>
            <pc:docMk/>
            <pc:sldMk cId="853736570" sldId="274"/>
            <ac:graphicFrameMk id="50" creationId="{CD6291D1-B8A4-66E3-65D4-C15A4B8F81E8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51" creationId="{0CA1F5FA-A48D-70F4-BBB6-36D7D40B2446}"/>
          </ac:graphicFrameMkLst>
        </pc:graphicFrameChg>
        <pc:graphicFrameChg chg="add del mod">
          <ac:chgData name="Markus Goldgruber" userId="39218518cd065b9f" providerId="LiveId" clId="{9459120A-7858-4E3D-AE12-5E072FDCE8FD}" dt="2024-04-25T15:31:05.361" v="3236" actId="21"/>
          <ac:graphicFrameMkLst>
            <pc:docMk/>
            <pc:sldMk cId="853736570" sldId="274"/>
            <ac:graphicFrameMk id="51" creationId="{A631D210-C669-A0C6-F3DF-22B147118008}"/>
          </ac:graphicFrameMkLst>
        </pc:graphicFrameChg>
        <pc:graphicFrameChg chg="add del mod">
          <ac:chgData name="Markus Goldgruber" userId="39218518cd065b9f" providerId="LiveId" clId="{9459120A-7858-4E3D-AE12-5E072FDCE8FD}" dt="2024-04-25T15:33:27.090" v="3257" actId="478"/>
          <ac:graphicFrameMkLst>
            <pc:docMk/>
            <pc:sldMk cId="853736570" sldId="274"/>
            <ac:graphicFrameMk id="52" creationId="{1EB01C1D-95D0-E9B8-3450-B07DE6C9B6F7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52" creationId="{C1CA5A96-C015-77B5-57D5-DB80757D4178}"/>
          </ac:graphicFrameMkLst>
        </pc:graphicFrameChg>
        <pc:graphicFrameChg chg="add del mod">
          <ac:chgData name="Markus Goldgruber" userId="39218518cd065b9f" providerId="LiveId" clId="{9459120A-7858-4E3D-AE12-5E072FDCE8FD}" dt="2024-04-25T15:33:27.090" v="3257" actId="478"/>
          <ac:graphicFrameMkLst>
            <pc:docMk/>
            <pc:sldMk cId="853736570" sldId="274"/>
            <ac:graphicFrameMk id="53" creationId="{A2DA4210-462A-9E59-12CB-C042E766FB93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53" creationId="{B3B572F3-6D85-E9C0-0B19-229B71EEE9D8}"/>
          </ac:graphicFrameMkLst>
        </pc:graphicFrameChg>
        <pc:graphicFrameChg chg="add del mod">
          <ac:chgData name="Markus Goldgruber" userId="39218518cd065b9f" providerId="LiveId" clId="{9459120A-7858-4E3D-AE12-5E072FDCE8FD}" dt="2024-04-25T15:33:27.090" v="3257" actId="478"/>
          <ac:graphicFrameMkLst>
            <pc:docMk/>
            <pc:sldMk cId="853736570" sldId="274"/>
            <ac:graphicFrameMk id="54" creationId="{17B92793-E050-7BF9-29F5-6CD2985F3E1E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54" creationId="{7BF5940A-4F55-A5DF-E055-BCA3B80DEB03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55" creationId="{3A1CC6DF-7832-3F21-4C97-B3130D813A6C}"/>
          </ac:graphicFrameMkLst>
        </pc:graphicFrameChg>
        <pc:graphicFrameChg chg="add del mod">
          <ac:chgData name="Markus Goldgruber" userId="39218518cd065b9f" providerId="LiveId" clId="{9459120A-7858-4E3D-AE12-5E072FDCE8FD}" dt="2024-04-25T15:33:27.090" v="3257" actId="478"/>
          <ac:graphicFrameMkLst>
            <pc:docMk/>
            <pc:sldMk cId="853736570" sldId="274"/>
            <ac:graphicFrameMk id="55" creationId="{61B568FD-B54B-8030-484E-A5870C32C5D1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56" creationId="{74D9C55A-37F0-ECE9-AFAC-7F282C30A7F5}"/>
          </ac:graphicFrameMkLst>
        </pc:graphicFrameChg>
        <pc:graphicFrameChg chg="add del mod">
          <ac:chgData name="Markus Goldgruber" userId="39218518cd065b9f" providerId="LiveId" clId="{9459120A-7858-4E3D-AE12-5E072FDCE8FD}" dt="2024-04-25T15:33:27.090" v="3257" actId="478"/>
          <ac:graphicFrameMkLst>
            <pc:docMk/>
            <pc:sldMk cId="853736570" sldId="274"/>
            <ac:graphicFrameMk id="56" creationId="{E58D6950-B357-5D71-9B33-BAAAD26676BF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57" creationId="{514CEE15-5F29-976F-32A1-4F1F5B856F2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4:29.503" v="3268" actId="21"/>
          <ac:graphicFrameMkLst>
            <pc:docMk/>
            <pc:sldMk cId="853736570" sldId="274"/>
            <ac:graphicFrameMk id="57" creationId="{63AAC091-9CEB-54DA-E8DD-62660F976B05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4:29.503" v="3268" actId="21"/>
          <ac:graphicFrameMkLst>
            <pc:docMk/>
            <pc:sldMk cId="853736570" sldId="274"/>
            <ac:graphicFrameMk id="58" creationId="{44000511-B072-045B-1756-24AA98F13EB7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58" creationId="{56C4742D-9617-E44F-9217-E36E56B8ACE4}"/>
          </ac:graphicFrameMkLst>
        </pc:graphicFrameChg>
        <pc:graphicFrameChg chg="add del mod">
          <ac:chgData name="Markus Goldgruber" userId="39218518cd065b9f" providerId="LiveId" clId="{9459120A-7858-4E3D-AE12-5E072FDCE8FD}" dt="2024-04-24T16:44:34.454" v="2099" actId="21"/>
          <ac:graphicFrameMkLst>
            <pc:docMk/>
            <pc:sldMk cId="853736570" sldId="274"/>
            <ac:graphicFrameMk id="59" creationId="{4E4D76E7-FA0A-394E-2408-2F988178AEF9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4:29.503" v="3268" actId="21"/>
          <ac:graphicFrameMkLst>
            <pc:docMk/>
            <pc:sldMk cId="853736570" sldId="274"/>
            <ac:graphicFrameMk id="59" creationId="{78D30D37-16D3-DB3C-1599-731EB5A95A37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6:54:34.620" v="2278" actId="21"/>
          <ac:graphicFrameMkLst>
            <pc:docMk/>
            <pc:sldMk cId="853736570" sldId="274"/>
            <ac:graphicFrameMk id="60" creationId="{103ED1BC-E3BC-7913-C326-2F10736AC1AB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4:29.503" v="3268" actId="21"/>
          <ac:graphicFrameMkLst>
            <pc:docMk/>
            <pc:sldMk cId="853736570" sldId="274"/>
            <ac:graphicFrameMk id="60" creationId="{24CA0FB7-5556-79EB-2174-21B771106FF0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6:54:34.620" v="2278" actId="21"/>
          <ac:graphicFrameMkLst>
            <pc:docMk/>
            <pc:sldMk cId="853736570" sldId="274"/>
            <ac:graphicFrameMk id="61" creationId="{3496CE24-A26B-AA6D-DF66-53317C99F71A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4:29.503" v="3268" actId="21"/>
          <ac:graphicFrameMkLst>
            <pc:docMk/>
            <pc:sldMk cId="853736570" sldId="274"/>
            <ac:graphicFrameMk id="61" creationId="{FEB72ACF-C317-ED23-DBAD-44B2BB0E0208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6:07.016" v="3289" actId="21"/>
          <ac:graphicFrameMkLst>
            <pc:docMk/>
            <pc:sldMk cId="853736570" sldId="274"/>
            <ac:graphicFrameMk id="62" creationId="{26109AC7-C1B4-E53E-0BF1-38B36977326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6:54:34.620" v="2278" actId="21"/>
          <ac:graphicFrameMkLst>
            <pc:docMk/>
            <pc:sldMk cId="853736570" sldId="274"/>
            <ac:graphicFrameMk id="62" creationId="{DF0DA687-72D6-4985-8E48-4DD7378D4DD5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6:56:04.248" v="2306" actId="21"/>
          <ac:graphicFrameMkLst>
            <pc:docMk/>
            <pc:sldMk cId="853736570" sldId="274"/>
            <ac:graphicFrameMk id="63" creationId="{568336C8-6EDD-111C-9D1B-7CAAACFC90B8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6:07.016" v="3289" actId="21"/>
          <ac:graphicFrameMkLst>
            <pc:docMk/>
            <pc:sldMk cId="853736570" sldId="274"/>
            <ac:graphicFrameMk id="63" creationId="{738D7E86-AEDB-DB69-C2BB-E7186F1B4343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6:07.016" v="3289" actId="21"/>
          <ac:graphicFrameMkLst>
            <pc:docMk/>
            <pc:sldMk cId="853736570" sldId="274"/>
            <ac:graphicFrameMk id="64" creationId="{1164E0E3-DF01-1519-2386-99A9E65BC08A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6:56:04.248" v="2306" actId="21"/>
          <ac:graphicFrameMkLst>
            <pc:docMk/>
            <pc:sldMk cId="853736570" sldId="274"/>
            <ac:graphicFrameMk id="64" creationId="{4D85A479-29F7-05F7-7229-0385711C71AE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6:07.016" v="3289" actId="21"/>
          <ac:graphicFrameMkLst>
            <pc:docMk/>
            <pc:sldMk cId="853736570" sldId="274"/>
            <ac:graphicFrameMk id="65" creationId="{4BCFAEEB-B944-DA8F-900A-168FC787C15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6:56:04.248" v="2306" actId="21"/>
          <ac:graphicFrameMkLst>
            <pc:docMk/>
            <pc:sldMk cId="853736570" sldId="274"/>
            <ac:graphicFrameMk id="65" creationId="{A9D52811-85CE-0A39-777D-71392F384AB0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6:56:04.248" v="2306" actId="21"/>
          <ac:graphicFrameMkLst>
            <pc:docMk/>
            <pc:sldMk cId="853736570" sldId="274"/>
            <ac:graphicFrameMk id="66" creationId="{0EEB23A2-2B00-A656-4A55-F88DCE7474D6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6:07.016" v="3289" actId="21"/>
          <ac:graphicFrameMkLst>
            <pc:docMk/>
            <pc:sldMk cId="853736570" sldId="274"/>
            <ac:graphicFrameMk id="66" creationId="{155AC244-2319-0D7D-35F2-AD0DAA80F425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7:20.183" v="3306" actId="21"/>
          <ac:graphicFrameMkLst>
            <pc:docMk/>
            <pc:sldMk cId="853736570" sldId="274"/>
            <ac:graphicFrameMk id="67" creationId="{93F75267-5C02-A6BA-1666-BC4E9DEC2132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6:56:04.248" v="2306" actId="21"/>
          <ac:graphicFrameMkLst>
            <pc:docMk/>
            <pc:sldMk cId="853736570" sldId="274"/>
            <ac:graphicFrameMk id="67" creationId="{A0D253C3-A7B4-8DFF-E687-55BAEB3D40A7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7:20.183" v="3306" actId="21"/>
          <ac:graphicFrameMkLst>
            <pc:docMk/>
            <pc:sldMk cId="853736570" sldId="274"/>
            <ac:graphicFrameMk id="68" creationId="{1E5B8EDF-A7F6-8CC8-1B65-D4545E6F4CB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6:56:04.248" v="2306" actId="21"/>
          <ac:graphicFrameMkLst>
            <pc:docMk/>
            <pc:sldMk cId="853736570" sldId="274"/>
            <ac:graphicFrameMk id="68" creationId="{8C1EEBE6-A429-0693-6620-C7B0F5224235}"/>
          </ac:graphicFrameMkLst>
        </pc:graphicFrameChg>
        <pc:graphicFrameChg chg="add del mod">
          <ac:chgData name="Markus Goldgruber" userId="39218518cd065b9f" providerId="LiveId" clId="{9459120A-7858-4E3D-AE12-5E072FDCE8FD}" dt="2024-04-24T16:57:49.209" v="2353" actId="21"/>
          <ac:graphicFrameMkLst>
            <pc:docMk/>
            <pc:sldMk cId="853736570" sldId="274"/>
            <ac:graphicFrameMk id="69" creationId="{5EB75C13-B38C-ECF8-C235-5358F660CFE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7:20.183" v="3306" actId="21"/>
          <ac:graphicFrameMkLst>
            <pc:docMk/>
            <pc:sldMk cId="853736570" sldId="274"/>
            <ac:graphicFrameMk id="69" creationId="{9E5DA933-3340-14A3-CF74-6BDD3BC7D00C}"/>
          </ac:graphicFrameMkLst>
        </pc:graphicFrameChg>
        <pc:graphicFrameChg chg="add del mod">
          <ac:chgData name="Markus Goldgruber" userId="39218518cd065b9f" providerId="LiveId" clId="{9459120A-7858-4E3D-AE12-5E072FDCE8FD}" dt="2024-04-24T16:57:49.209" v="2353" actId="21"/>
          <ac:graphicFrameMkLst>
            <pc:docMk/>
            <pc:sldMk cId="853736570" sldId="274"/>
            <ac:graphicFrameMk id="70" creationId="{128EBBE7-D0D9-A293-4D67-3DA2633C6423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7:20.183" v="3306" actId="21"/>
          <ac:graphicFrameMkLst>
            <pc:docMk/>
            <pc:sldMk cId="853736570" sldId="274"/>
            <ac:graphicFrameMk id="70" creationId="{CE9E80B6-E115-43B8-49D6-39E670380B81}"/>
          </ac:graphicFrameMkLst>
        </pc:graphicFrameChg>
        <pc:graphicFrameChg chg="add del mod modGraphic">
          <ac:chgData name="Markus Goldgruber" userId="39218518cd065b9f" providerId="LiveId" clId="{9459120A-7858-4E3D-AE12-5E072FDCE8FD}" dt="2024-04-25T15:37:20.183" v="3306" actId="21"/>
          <ac:graphicFrameMkLst>
            <pc:docMk/>
            <pc:sldMk cId="853736570" sldId="274"/>
            <ac:graphicFrameMk id="71" creationId="{36B48549-E7E2-9C16-4629-5F5FEDE50F44}"/>
          </ac:graphicFrameMkLst>
        </pc:graphicFrameChg>
        <pc:graphicFrameChg chg="add del mod">
          <ac:chgData name="Markus Goldgruber" userId="39218518cd065b9f" providerId="LiveId" clId="{9459120A-7858-4E3D-AE12-5E072FDCE8FD}" dt="2024-04-24T16:57:49.209" v="2353" actId="21"/>
          <ac:graphicFrameMkLst>
            <pc:docMk/>
            <pc:sldMk cId="853736570" sldId="274"/>
            <ac:graphicFrameMk id="71" creationId="{A5FDC6C4-35E1-6903-4307-D878F7537174}"/>
          </ac:graphicFrameMkLst>
        </pc:graphicFrameChg>
        <pc:graphicFrameChg chg="add del mod">
          <ac:chgData name="Markus Goldgruber" userId="39218518cd065b9f" providerId="LiveId" clId="{9459120A-7858-4E3D-AE12-5E072FDCE8FD}" dt="2024-04-24T16:57:49.209" v="2353" actId="21"/>
          <ac:graphicFrameMkLst>
            <pc:docMk/>
            <pc:sldMk cId="853736570" sldId="274"/>
            <ac:graphicFrameMk id="72" creationId="{CEA656DC-1106-B508-6A74-F6BC3C90000A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01:33.124" v="2397" actId="21"/>
          <ac:graphicFrameMkLst>
            <pc:docMk/>
            <pc:sldMk cId="853736570" sldId="274"/>
            <ac:graphicFrameMk id="73" creationId="{C7A62C89-3CB4-E7D7-8C9F-53EAEFA769DA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01:33.124" v="2397" actId="21"/>
          <ac:graphicFrameMkLst>
            <pc:docMk/>
            <pc:sldMk cId="853736570" sldId="274"/>
            <ac:graphicFrameMk id="74" creationId="{17F2FD00-83B9-6FB5-3F1D-60EAD5073EC7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01:33.124" v="2397" actId="21"/>
          <ac:graphicFrameMkLst>
            <pc:docMk/>
            <pc:sldMk cId="853736570" sldId="274"/>
            <ac:graphicFrameMk id="75" creationId="{7CC43728-B0CE-B3AD-32A0-4651BEA8AE36}"/>
          </ac:graphicFrameMkLst>
        </pc:graphicFrameChg>
        <pc:graphicFrameChg chg="add del mod">
          <ac:chgData name="Markus Goldgruber" userId="39218518cd065b9f" providerId="LiveId" clId="{9459120A-7858-4E3D-AE12-5E072FDCE8FD}" dt="2024-04-24T17:02:39.789" v="2419" actId="21"/>
          <ac:graphicFrameMkLst>
            <pc:docMk/>
            <pc:sldMk cId="853736570" sldId="274"/>
            <ac:graphicFrameMk id="76" creationId="{A85EBE95-5231-317D-B2B5-7C415F1CFF7D}"/>
          </ac:graphicFrameMkLst>
        </pc:graphicFrameChg>
        <pc:graphicFrameChg chg="add del mod">
          <ac:chgData name="Markus Goldgruber" userId="39218518cd065b9f" providerId="LiveId" clId="{9459120A-7858-4E3D-AE12-5E072FDCE8FD}" dt="2024-04-24T17:02:39.789" v="2419" actId="21"/>
          <ac:graphicFrameMkLst>
            <pc:docMk/>
            <pc:sldMk cId="853736570" sldId="274"/>
            <ac:graphicFrameMk id="77" creationId="{4C2436DD-4CD9-7563-F75F-1A9367DFA127}"/>
          </ac:graphicFrameMkLst>
        </pc:graphicFrameChg>
        <pc:graphicFrameChg chg="add del mod">
          <ac:chgData name="Markus Goldgruber" userId="39218518cd065b9f" providerId="LiveId" clId="{9459120A-7858-4E3D-AE12-5E072FDCE8FD}" dt="2024-04-24T17:02:39.789" v="2419" actId="21"/>
          <ac:graphicFrameMkLst>
            <pc:docMk/>
            <pc:sldMk cId="853736570" sldId="274"/>
            <ac:graphicFrameMk id="78" creationId="{9A4C8AF1-A041-88C0-6B54-FF7A1AFD1762}"/>
          </ac:graphicFrameMkLst>
        </pc:graphicFrameChg>
        <pc:graphicFrameChg chg="add del mod">
          <ac:chgData name="Markus Goldgruber" userId="39218518cd065b9f" providerId="LiveId" clId="{9459120A-7858-4E3D-AE12-5E072FDCE8FD}" dt="2024-04-24T17:02:39.789" v="2419" actId="21"/>
          <ac:graphicFrameMkLst>
            <pc:docMk/>
            <pc:sldMk cId="853736570" sldId="274"/>
            <ac:graphicFrameMk id="79" creationId="{036A1A5A-9913-A5C8-9134-0CCC2E1D1674}"/>
          </ac:graphicFrameMkLst>
        </pc:graphicFrameChg>
        <pc:graphicFrameChg chg="add del mod">
          <ac:chgData name="Markus Goldgruber" userId="39218518cd065b9f" providerId="LiveId" clId="{9459120A-7858-4E3D-AE12-5E072FDCE8FD}" dt="2024-04-24T17:02:39.789" v="2419" actId="21"/>
          <ac:graphicFrameMkLst>
            <pc:docMk/>
            <pc:sldMk cId="853736570" sldId="274"/>
            <ac:graphicFrameMk id="80" creationId="{D38222E3-99AC-D1B2-2BFE-15EBF7570D75}"/>
          </ac:graphicFrameMkLst>
        </pc:graphicFrameChg>
        <pc:graphicFrameChg chg="add del mod">
          <ac:chgData name="Markus Goldgruber" userId="39218518cd065b9f" providerId="LiveId" clId="{9459120A-7858-4E3D-AE12-5E072FDCE8FD}" dt="2024-04-24T17:02:39.789" v="2419" actId="21"/>
          <ac:graphicFrameMkLst>
            <pc:docMk/>
            <pc:sldMk cId="853736570" sldId="274"/>
            <ac:graphicFrameMk id="81" creationId="{C2470A76-BE3C-9A1C-9C45-B0F287391048}"/>
          </ac:graphicFrameMkLst>
        </pc:graphicFrameChg>
        <pc:graphicFrameChg chg="add del mod">
          <ac:chgData name="Markus Goldgruber" userId="39218518cd065b9f" providerId="LiveId" clId="{9459120A-7858-4E3D-AE12-5E072FDCE8FD}" dt="2024-04-24T17:07:56.096" v="2485" actId="478"/>
          <ac:graphicFrameMkLst>
            <pc:docMk/>
            <pc:sldMk cId="853736570" sldId="274"/>
            <ac:graphicFrameMk id="82" creationId="{EA312718-8110-4530-53BB-67736F5FDB43}"/>
          </ac:graphicFrameMkLst>
        </pc:graphicFrameChg>
        <pc:graphicFrameChg chg="add del mod">
          <ac:chgData name="Markus Goldgruber" userId="39218518cd065b9f" providerId="LiveId" clId="{9459120A-7858-4E3D-AE12-5E072FDCE8FD}" dt="2024-04-24T17:07:53.866" v="2484" actId="478"/>
          <ac:graphicFrameMkLst>
            <pc:docMk/>
            <pc:sldMk cId="853736570" sldId="274"/>
            <ac:graphicFrameMk id="83" creationId="{4F80415D-C632-BF9C-C1AE-11A88C772520}"/>
          </ac:graphicFrameMkLst>
        </pc:graphicFrameChg>
        <pc:graphicFrameChg chg="add del mod">
          <ac:chgData name="Markus Goldgruber" userId="39218518cd065b9f" providerId="LiveId" clId="{9459120A-7858-4E3D-AE12-5E072FDCE8FD}" dt="2024-04-24T17:07:56.096" v="2485" actId="478"/>
          <ac:graphicFrameMkLst>
            <pc:docMk/>
            <pc:sldMk cId="853736570" sldId="274"/>
            <ac:graphicFrameMk id="84" creationId="{DAAF4068-9E9C-4DA9-254F-7AEFB299169C}"/>
          </ac:graphicFrameMkLst>
        </pc:graphicFrameChg>
        <pc:graphicFrameChg chg="add del mod">
          <ac:chgData name="Markus Goldgruber" userId="39218518cd065b9f" providerId="LiveId" clId="{9459120A-7858-4E3D-AE12-5E072FDCE8FD}" dt="2024-04-24T17:07:53.866" v="2484" actId="478"/>
          <ac:graphicFrameMkLst>
            <pc:docMk/>
            <pc:sldMk cId="853736570" sldId="274"/>
            <ac:graphicFrameMk id="85" creationId="{EE88336F-2066-3AF4-6F1A-3FB374DA555D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10:04.880" v="2497" actId="21"/>
          <ac:graphicFrameMkLst>
            <pc:docMk/>
            <pc:sldMk cId="853736570" sldId="274"/>
            <ac:graphicFrameMk id="86" creationId="{C4C78B3F-05D0-1C20-62DE-480D7DC7EB10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10:04.880" v="2497" actId="21"/>
          <ac:graphicFrameMkLst>
            <pc:docMk/>
            <pc:sldMk cId="853736570" sldId="274"/>
            <ac:graphicFrameMk id="87" creationId="{EF478D1D-33B1-1E07-5C65-77B1FEC6EC66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10:04.880" v="2497" actId="21"/>
          <ac:graphicFrameMkLst>
            <pc:docMk/>
            <pc:sldMk cId="853736570" sldId="274"/>
            <ac:graphicFrameMk id="88" creationId="{F9595F43-BABD-A3A9-4A75-EACF18AEE17A}"/>
          </ac:graphicFrameMkLst>
        </pc:graphicFrameChg>
        <pc:graphicFrameChg chg="add del mod">
          <ac:chgData name="Markus Goldgruber" userId="39218518cd065b9f" providerId="LiveId" clId="{9459120A-7858-4E3D-AE12-5E072FDCE8FD}" dt="2024-04-24T17:12:30.041" v="2526" actId="21"/>
          <ac:graphicFrameMkLst>
            <pc:docMk/>
            <pc:sldMk cId="853736570" sldId="274"/>
            <ac:graphicFrameMk id="89" creationId="{9C322A07-23EA-C12F-D980-636ED23BC99D}"/>
          </ac:graphicFrameMkLst>
        </pc:graphicFrameChg>
        <pc:graphicFrameChg chg="add del mod">
          <ac:chgData name="Markus Goldgruber" userId="39218518cd065b9f" providerId="LiveId" clId="{9459120A-7858-4E3D-AE12-5E072FDCE8FD}" dt="2024-04-24T17:12:30.041" v="2526" actId="21"/>
          <ac:graphicFrameMkLst>
            <pc:docMk/>
            <pc:sldMk cId="853736570" sldId="274"/>
            <ac:graphicFrameMk id="90" creationId="{9AC1DD71-8C21-0B96-81AF-481A7D70FC05}"/>
          </ac:graphicFrameMkLst>
        </pc:graphicFrameChg>
        <pc:graphicFrameChg chg="add del mod">
          <ac:chgData name="Markus Goldgruber" userId="39218518cd065b9f" providerId="LiveId" clId="{9459120A-7858-4E3D-AE12-5E072FDCE8FD}" dt="2024-04-24T17:12:30.041" v="2526" actId="21"/>
          <ac:graphicFrameMkLst>
            <pc:docMk/>
            <pc:sldMk cId="853736570" sldId="274"/>
            <ac:graphicFrameMk id="91" creationId="{95FDC527-3EE8-08E2-A49A-47ABB4D487B6}"/>
          </ac:graphicFrameMkLst>
        </pc:graphicFrameChg>
        <pc:graphicFrameChg chg="add del mod">
          <ac:chgData name="Markus Goldgruber" userId="39218518cd065b9f" providerId="LiveId" clId="{9459120A-7858-4E3D-AE12-5E072FDCE8FD}" dt="2024-04-24T17:12:30.041" v="2526" actId="21"/>
          <ac:graphicFrameMkLst>
            <pc:docMk/>
            <pc:sldMk cId="853736570" sldId="274"/>
            <ac:graphicFrameMk id="92" creationId="{E1366A88-3BC7-F0AE-2F4D-6F782384DEF7}"/>
          </ac:graphicFrameMkLst>
        </pc:graphicFrameChg>
        <pc:graphicFrameChg chg="add del mod">
          <ac:chgData name="Markus Goldgruber" userId="39218518cd065b9f" providerId="LiveId" clId="{9459120A-7858-4E3D-AE12-5E072FDCE8FD}" dt="2024-04-24T17:12:30.041" v="2526" actId="21"/>
          <ac:graphicFrameMkLst>
            <pc:docMk/>
            <pc:sldMk cId="853736570" sldId="274"/>
            <ac:graphicFrameMk id="93" creationId="{DBE57572-1147-1256-0AD4-51884C3F4164}"/>
          </ac:graphicFrameMkLst>
        </pc:graphicFrameChg>
        <pc:graphicFrameChg chg="add del mod">
          <ac:chgData name="Markus Goldgruber" userId="39218518cd065b9f" providerId="LiveId" clId="{9459120A-7858-4E3D-AE12-5E072FDCE8FD}" dt="2024-04-24T17:12:30.041" v="2526" actId="21"/>
          <ac:graphicFrameMkLst>
            <pc:docMk/>
            <pc:sldMk cId="853736570" sldId="274"/>
            <ac:graphicFrameMk id="94" creationId="{540D217C-62ED-9AE1-FC19-31D545D782FF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14:42.600" v="2551" actId="21"/>
          <ac:graphicFrameMkLst>
            <pc:docMk/>
            <pc:sldMk cId="853736570" sldId="274"/>
            <ac:graphicFrameMk id="95" creationId="{782AB692-DE49-250A-BA7E-C5D1F2A96542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14:42.600" v="2551" actId="21"/>
          <ac:graphicFrameMkLst>
            <pc:docMk/>
            <pc:sldMk cId="853736570" sldId="274"/>
            <ac:graphicFrameMk id="96" creationId="{04B582F9-AD5C-159C-5CE9-F51C5FA72603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14:42.600" v="2551" actId="21"/>
          <ac:graphicFrameMkLst>
            <pc:docMk/>
            <pc:sldMk cId="853736570" sldId="274"/>
            <ac:graphicFrameMk id="97" creationId="{E6205736-B9EE-47E7-194D-F159FD7E344C}"/>
          </ac:graphicFrameMkLst>
        </pc:graphicFrameChg>
        <pc:graphicFrameChg chg="add del mod modGraphic">
          <ac:chgData name="Markus Goldgruber" userId="39218518cd065b9f" providerId="LiveId" clId="{9459120A-7858-4E3D-AE12-5E072FDCE8FD}" dt="2024-04-24T17:14:42.600" v="2551" actId="21"/>
          <ac:graphicFrameMkLst>
            <pc:docMk/>
            <pc:sldMk cId="853736570" sldId="274"/>
            <ac:graphicFrameMk id="98" creationId="{AA536F8C-33AC-6EBB-818B-C661A47BBA2C}"/>
          </ac:graphicFrameMkLst>
        </pc:graphicFrameChg>
        <pc:picChg chg="add mod">
          <ac:chgData name="Markus Goldgruber" userId="39218518cd065b9f" providerId="LiveId" clId="{9459120A-7858-4E3D-AE12-5E072FDCE8FD}" dt="2024-04-27T12:01:19.026" v="3422" actId="14100"/>
          <ac:picMkLst>
            <pc:docMk/>
            <pc:sldMk cId="853736570" sldId="274"/>
            <ac:picMk id="3" creationId="{7813F7C5-1E00-BE8A-C193-22F72F24FD6F}"/>
          </ac:picMkLst>
        </pc:picChg>
        <pc:picChg chg="add mod">
          <ac:chgData name="Markus Goldgruber" userId="39218518cd065b9f" providerId="LiveId" clId="{9459120A-7858-4E3D-AE12-5E072FDCE8FD}" dt="2024-04-27T12:01:13.438" v="3419" actId="1076"/>
          <ac:picMkLst>
            <pc:docMk/>
            <pc:sldMk cId="853736570" sldId="274"/>
            <ac:picMk id="5" creationId="{996E0C83-3A8B-ADF2-788C-8F02B69B319B}"/>
          </ac:picMkLst>
        </pc:picChg>
      </pc:sldChg>
      <pc:sldChg chg="addSp delSp modSp add mod">
        <pc:chgData name="Markus Goldgruber" userId="39218518cd065b9f" providerId="LiveId" clId="{9459120A-7858-4E3D-AE12-5E072FDCE8FD}" dt="2024-04-25T16:57:08.499" v="3408" actId="5736"/>
        <pc:sldMkLst>
          <pc:docMk/>
          <pc:sldMk cId="2253818622" sldId="275"/>
        </pc:sldMkLst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1" creationId="{0C1B7B9C-3AAA-2884-27FA-45165531F903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2" creationId="{FA0537B8-C18C-E4C9-52E8-0FAC5B1E3B33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5" creationId="{F2654B69-60C7-6627-5274-C04332AB8AC7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39" creationId="{ADE34E8F-B946-B81D-560A-96E72D086C4D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41" creationId="{0CA286E3-FEB7-8D4B-D94F-2C2BD318F3D9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42" creationId="{39A772E7-1C5B-6C4D-5B2F-560E74F330FF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43" creationId="{3B19874C-E906-548A-E3C6-869530BA0AB8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44" creationId="{D46498A0-3497-AAD8-57D5-BFA1F97398CF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45" creationId="{FBA4F3B8-542F-A016-D428-972631A23780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46" creationId="{66F8A05E-3435-2F4C-FB74-2D6AEDF7412B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47" creationId="{779C0EA5-46B0-9241-D4DA-F7AABCD4FF58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48" creationId="{D4DEF9AB-015D-AEF7-B4AC-69126669439C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49" creationId="{AD0E13F0-2230-EF68-3B88-3D933B62E0B7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50" creationId="{A15E6EA5-C90D-6FFA-B0DA-4A5FDFA8943C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52" creationId="{9A449F0E-7446-3DC3-4EEE-13AF4DFC23DB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55" creationId="{FE9BDCBC-5712-F17C-0630-61EFAFA151F4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56" creationId="{D5C243CE-7E74-1F33-2ABA-56FAFC06385F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61" creationId="{40ECD84B-8017-9E75-AFD4-978E779EF6C8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72" creationId="{67E6E855-2725-AABF-48B6-F18E0D7D0351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03" creationId="{D5397EFC-6525-016E-75D7-26753D38D072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04" creationId="{1AA7358C-1005-74C4-2913-E667A3A53CE1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06" creationId="{60A744A3-2A53-E3D3-A620-2F6930D632BD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07" creationId="{6C531388-5AE9-9BDD-C19C-F215FCB06047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09" creationId="{1F2F5853-8B94-3365-DF0B-B5531A1E35C6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10" creationId="{7E7DFA1E-DE1B-EA78-9F97-CB79120D3345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12" creationId="{80940881-E9EE-AAC4-7AB1-95BC67DBD4FE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13" creationId="{E6A84F59-531E-6F10-FCEB-05CFE388A11C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15" creationId="{DC3B4757-B995-2702-13D0-D0440EA00511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16" creationId="{0ADE6E09-F695-1976-E6B2-32DF4D974C73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17" creationId="{AF89E809-25DB-FF5A-1E0B-FC8DFB93B648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18" creationId="{2AF4D2FA-428A-2D9A-5D77-0BD089E3787D}"/>
          </ac:spMkLst>
        </pc:spChg>
        <pc:spChg chg="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19" creationId="{2A1E5279-F6E7-72FC-6944-D61E1C29DAF7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45" creationId="{876F046A-6573-6390-9DD6-55CF055E6C72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46" creationId="{FB1F5740-DE77-2F72-623C-3571333E6E88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47" creationId="{41EE9F2A-7C16-6385-2AB8-95967DDE84D0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48" creationId="{F1587077-EF3D-AEB4-60C3-8773CA8B188F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49" creationId="{F20005E0-4E54-AD8A-CF0D-6D13BAB80B73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50" creationId="{A1DC1CAC-47B1-8BE7-E77E-BEEA00C791F9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51" creationId="{B5397CCF-49DC-4358-82CB-E36B3FA9F2FD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52" creationId="{0CC7C075-DCC2-C31D-4257-24865AE8AA80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53" creationId="{00A20362-F829-7903-57D9-23C01477F31C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54" creationId="{64C7EAB7-C825-B2EC-22E6-C1316C721007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55" creationId="{9A2D894B-9104-00FC-4340-21CDF50D45E7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56" creationId="{5D0FBE42-6790-0D1B-DD28-D773DE13D21C}"/>
          </ac:spMkLst>
        </pc:spChg>
        <pc:spChg chg="del">
          <ac:chgData name="Markus Goldgruber" userId="39218518cd065b9f" providerId="LiveId" clId="{9459120A-7858-4E3D-AE12-5E072FDCE8FD}" dt="2024-04-24T16:34:19.566" v="1960" actId="478"/>
          <ac:spMkLst>
            <pc:docMk/>
            <pc:sldMk cId="2253818622" sldId="275"/>
            <ac:spMk id="157" creationId="{940F2463-F599-7B1A-C2E2-58DD01D6EF6B}"/>
          </ac:spMkLst>
        </pc:spChg>
        <pc:spChg chg="del">
          <ac:chgData name="Markus Goldgruber" userId="39218518cd065b9f" providerId="LiveId" clId="{9459120A-7858-4E3D-AE12-5E072FDCE8FD}" dt="2024-04-24T16:40:48.460" v="2049" actId="478"/>
          <ac:spMkLst>
            <pc:docMk/>
            <pc:sldMk cId="2253818622" sldId="275"/>
            <ac:spMk id="184" creationId="{407626FF-6E3B-4E15-FF01-0F6BD26D950E}"/>
          </ac:spMkLst>
        </pc:spChg>
        <pc:spChg chg="del">
          <ac:chgData name="Markus Goldgruber" userId="39218518cd065b9f" providerId="LiveId" clId="{9459120A-7858-4E3D-AE12-5E072FDCE8FD}" dt="2024-04-24T16:40:48.460" v="2049" actId="478"/>
          <ac:spMkLst>
            <pc:docMk/>
            <pc:sldMk cId="2253818622" sldId="275"/>
            <ac:spMk id="185" creationId="{32613619-5658-F45B-5EA0-B1E22EA03D09}"/>
          </ac:spMkLst>
        </pc:spChg>
        <pc:spChg chg="add del">
          <ac:chgData name="Markus Goldgruber" userId="39218518cd065b9f" providerId="LiveId" clId="{9459120A-7858-4E3D-AE12-5E072FDCE8FD}" dt="2024-04-24T16:40:53.513" v="2052" actId="478"/>
          <ac:spMkLst>
            <pc:docMk/>
            <pc:sldMk cId="2253818622" sldId="275"/>
            <ac:spMk id="186" creationId="{E8F30742-2D5D-0C16-000F-059F9193486B}"/>
          </ac:spMkLst>
        </pc:spChg>
        <pc:spChg chg="add del">
          <ac:chgData name="Markus Goldgruber" userId="39218518cd065b9f" providerId="LiveId" clId="{9459120A-7858-4E3D-AE12-5E072FDCE8FD}" dt="2024-04-24T16:40:53.513" v="2052" actId="478"/>
          <ac:spMkLst>
            <pc:docMk/>
            <pc:sldMk cId="2253818622" sldId="275"/>
            <ac:spMk id="187" creationId="{E570769D-6FEE-2576-F40F-55A3948C36AE}"/>
          </ac:spMkLst>
        </pc:spChg>
        <pc:spChg chg="add del">
          <ac:chgData name="Markus Goldgruber" userId="39218518cd065b9f" providerId="LiveId" clId="{9459120A-7858-4E3D-AE12-5E072FDCE8FD}" dt="2024-04-24T16:40:53.513" v="2052" actId="478"/>
          <ac:spMkLst>
            <pc:docMk/>
            <pc:sldMk cId="2253818622" sldId="275"/>
            <ac:spMk id="188" creationId="{EA099A6F-E975-7484-4036-08D4BA0DE9EE}"/>
          </ac:spMkLst>
        </pc:spChg>
        <pc:spChg chg="add del">
          <ac:chgData name="Markus Goldgruber" userId="39218518cd065b9f" providerId="LiveId" clId="{9459120A-7858-4E3D-AE12-5E072FDCE8FD}" dt="2024-04-24T16:40:53.513" v="2052" actId="478"/>
          <ac:spMkLst>
            <pc:docMk/>
            <pc:sldMk cId="2253818622" sldId="275"/>
            <ac:spMk id="189" creationId="{C203377D-6E68-14E8-98E6-21BD3E7926F5}"/>
          </ac:spMkLst>
        </pc:spChg>
        <pc:spChg chg="add del">
          <ac:chgData name="Markus Goldgruber" userId="39218518cd065b9f" providerId="LiveId" clId="{9459120A-7858-4E3D-AE12-5E072FDCE8FD}" dt="2024-04-24T16:40:53.513" v="2052" actId="478"/>
          <ac:spMkLst>
            <pc:docMk/>
            <pc:sldMk cId="2253818622" sldId="275"/>
            <ac:spMk id="190" creationId="{8A1E339C-CCF1-B838-7FA1-3C5142DBDD1C}"/>
          </ac:spMkLst>
        </pc:spChg>
        <pc:spChg chg="add del">
          <ac:chgData name="Markus Goldgruber" userId="39218518cd065b9f" providerId="LiveId" clId="{9459120A-7858-4E3D-AE12-5E072FDCE8FD}" dt="2024-04-24T16:40:53.513" v="2052" actId="478"/>
          <ac:spMkLst>
            <pc:docMk/>
            <pc:sldMk cId="2253818622" sldId="275"/>
            <ac:spMk id="191" creationId="{C1EBCCAA-0F1B-9C8E-76D9-C1DB9524C783}"/>
          </ac:spMkLst>
        </pc:spChg>
        <pc:spChg chg="del">
          <ac:chgData name="Markus Goldgruber" userId="39218518cd065b9f" providerId="LiveId" clId="{9459120A-7858-4E3D-AE12-5E072FDCE8FD}" dt="2024-04-24T16:40:48.460" v="2049" actId="478"/>
          <ac:spMkLst>
            <pc:docMk/>
            <pc:sldMk cId="2253818622" sldId="275"/>
            <ac:spMk id="192" creationId="{50DA3213-3BBB-6E39-15D9-25D090440377}"/>
          </ac:spMkLst>
        </pc:spChg>
        <pc:spChg chg="del">
          <ac:chgData name="Markus Goldgruber" userId="39218518cd065b9f" providerId="LiveId" clId="{9459120A-7858-4E3D-AE12-5E072FDCE8FD}" dt="2024-04-24T16:40:48.460" v="2049" actId="478"/>
          <ac:spMkLst>
            <pc:docMk/>
            <pc:sldMk cId="2253818622" sldId="275"/>
            <ac:spMk id="193" creationId="{3443E420-C0A9-C187-D10D-DD7614E8A978}"/>
          </ac:spMkLst>
        </pc:spChg>
        <pc:spChg chg="del">
          <ac:chgData name="Markus Goldgruber" userId="39218518cd065b9f" providerId="LiveId" clId="{9459120A-7858-4E3D-AE12-5E072FDCE8FD}" dt="2024-04-24T16:40:48.460" v="2049" actId="478"/>
          <ac:spMkLst>
            <pc:docMk/>
            <pc:sldMk cId="2253818622" sldId="275"/>
            <ac:spMk id="194" creationId="{C23E757D-51BA-471F-F5A2-3669CD5A9FD5}"/>
          </ac:spMkLst>
        </pc:spChg>
        <pc:spChg chg="del">
          <ac:chgData name="Markus Goldgruber" userId="39218518cd065b9f" providerId="LiveId" clId="{9459120A-7858-4E3D-AE12-5E072FDCE8FD}" dt="2024-04-24T16:40:48.460" v="2049" actId="478"/>
          <ac:spMkLst>
            <pc:docMk/>
            <pc:sldMk cId="2253818622" sldId="275"/>
            <ac:spMk id="195" creationId="{10E49AFB-4B60-8CC4-A84F-2D7CA9D05DE4}"/>
          </ac:spMkLst>
        </pc:spChg>
        <pc:spChg chg="del">
          <ac:chgData name="Markus Goldgruber" userId="39218518cd065b9f" providerId="LiveId" clId="{9459120A-7858-4E3D-AE12-5E072FDCE8FD}" dt="2024-04-24T16:40:48.460" v="2049" actId="478"/>
          <ac:spMkLst>
            <pc:docMk/>
            <pc:sldMk cId="2253818622" sldId="275"/>
            <ac:spMk id="196" creationId="{904660F3-3850-2BEB-388D-82614B91B791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97" creationId="{C7E39ACC-368B-7389-2805-CAFEBCE300D7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98" creationId="{D805E03B-092E-EF16-95A9-E88BF3B4CCB2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199" creationId="{F84895BE-3CEB-4F36-E2B7-EAC86E0AFCDC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00" creationId="{9A597A79-669D-F0DA-A973-92FEC7C18F8E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01" creationId="{0129D11E-EA7C-DF6F-A7B5-E3DEAE6656CB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02" creationId="{8C10F82C-A920-18DC-A28B-A5B3A9A8823C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03" creationId="{D2486FB8-57A7-30CC-280B-13CA73A8AB3E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04" creationId="{32DD1331-7998-15AF-FC1E-60D733132326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05" creationId="{AFBECE16-8CBA-A3CF-AB3C-777443200734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06" creationId="{1076E624-CD88-6F4B-59BF-FD3D0087FD64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07" creationId="{A9EBCD87-0474-9550-3326-7C5FE119F385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19" creationId="{AB5BBA98-94C4-B98B-9844-8BBBE6A09590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20" creationId="{2127D517-67EB-33B5-8016-BF6333E7B412}"/>
          </ac:spMkLst>
        </pc:spChg>
        <pc:spChg chg="add mod">
          <ac:chgData name="Markus Goldgruber" userId="39218518cd065b9f" providerId="LiveId" clId="{9459120A-7858-4E3D-AE12-5E072FDCE8FD}" dt="2024-04-25T16:57:08.499" v="3408" actId="5736"/>
          <ac:spMkLst>
            <pc:docMk/>
            <pc:sldMk cId="2253818622" sldId="275"/>
            <ac:spMk id="223" creationId="{B00FF189-9E46-714C-0F95-E1551FA9CE45}"/>
          </ac:spMkLst>
        </pc:spChg>
        <pc:graphicFrameChg chg="del mod">
          <ac:chgData name="Markus Goldgruber" userId="39218518cd065b9f" providerId="LiveId" clId="{9459120A-7858-4E3D-AE12-5E072FDCE8FD}" dt="2024-04-24T16:28:28.136" v="1901" actId="478"/>
          <ac:graphicFrameMkLst>
            <pc:docMk/>
            <pc:sldMk cId="2253818622" sldId="275"/>
            <ac:graphicFrameMk id="13" creationId="{9CB3D91E-B043-F945-7684-ACE5A3FDEF9E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14" creationId="{25A56D87-105A-10F3-8471-2CC04396876E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16" creationId="{3CF81ADC-CC19-075A-1A0C-889C9BA156C4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19" creationId="{3A71D8FD-B04E-0688-36C5-C90A0F358D3D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20" creationId="{7AE343C6-0D01-7DAC-F55C-A630A1F212B2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6" creationId="{87DE3BB3-7755-DBAB-E267-5B120B375960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7" creationId="{1299666D-BC17-0751-6FB5-89953E4122B9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8" creationId="{C228C530-702A-FE69-169B-96456E1A98CF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9" creationId="{186103F6-98F2-0018-2F39-9E9F23599DED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30" creationId="{50DAD107-0854-DAC3-D869-1F4288966B7B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31" creationId="{0AE6DA68-8FD4-2E7C-5987-1783D475A77F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32" creationId="{D7A04044-B596-A75C-341C-76C31B883D4A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33" creationId="{7B63F3AE-E620-352D-FABC-FB4B20794C3A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34" creationId="{403AF888-9651-BA9B-C6F7-4CEBE93CFF92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35" creationId="{1B06E67D-FFE6-A012-D60F-18DF823095F9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36" creationId="{2E56A63B-0BE3-5BA9-9DD8-C75F13DDE85C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51" creationId="{85C8F29E-EFBF-F7D4-A134-F6395BAFF82C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53" creationId="{6D93DE0E-3CC3-9CC1-D3BA-C6E0A4694011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54" creationId="{E28C7072-F98A-AFA6-6439-00066857437C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58" creationId="{156C8632-FB7C-FB49-0F24-2C6BE1B17CD4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60" creationId="{C4373309-6DB3-796C-DC85-64CA7E3D4F75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62" creationId="{31326091-EF66-5BF0-9786-8EDD08B5A6A6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63" creationId="{88BC89DB-AB58-5791-CA9A-12E128A0D5B8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64" creationId="{DC915613-3483-0168-BED2-1C10D93C74CC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65" creationId="{2E32E560-D814-728D-DE4E-F90AC51C1508}"/>
          </ac:graphicFrameMkLst>
        </pc:graphicFrameChg>
        <pc:graphicFrameChg chg="del">
          <ac:chgData name="Markus Goldgruber" userId="39218518cd065b9f" providerId="LiveId" clId="{9459120A-7858-4E3D-AE12-5E072FDCE8FD}" dt="2024-04-24T16:27:38.321" v="1900" actId="478"/>
          <ac:graphicFrameMkLst>
            <pc:docMk/>
            <pc:sldMk cId="2253818622" sldId="275"/>
            <ac:graphicFrameMk id="66" creationId="{67FA169B-56FE-126D-FA0B-DF7D92621F34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67" creationId="{15A16974-C0E6-7908-A0AC-F3566FBCA6C9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73" creationId="{B0D1D06C-CDD4-D20D-1C80-8978553A21B0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74" creationId="{BA8E54F1-E020-2700-2332-E5A37BAF0DDC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75" creationId="{B91A018A-3CFD-8E55-09BF-AC04DFF41F72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76" creationId="{565C211F-49A4-AE31-F32E-C083EDEF11C8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77" creationId="{1519A5B8-B24C-802D-2794-60F54F2D16B3}"/>
          </ac:graphicFrameMkLst>
        </pc:graphicFrameChg>
        <pc:graphicFrameChg chg="add del mod">
          <ac:chgData name="Markus Goldgruber" userId="39218518cd065b9f" providerId="LiveId" clId="{9459120A-7858-4E3D-AE12-5E072FDCE8FD}" dt="2024-04-24T16:35:02.285" v="1963" actId="478"/>
          <ac:graphicFrameMkLst>
            <pc:docMk/>
            <pc:sldMk cId="2253818622" sldId="275"/>
            <ac:graphicFrameMk id="78" creationId="{48CBD8E1-5FDE-4689-33D5-57484888926E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79" creationId="{FC1C7A3C-AFCC-41C0-CF8C-F620206E77A2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80" creationId="{6E13032F-0BB3-5B9F-2B71-3D5FC39DCF6B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81" creationId="{0BCB6868-2D5B-BA37-474F-DA9877CA9218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82" creationId="{7CB0EF39-6040-8D54-6FF6-AA8817999A09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83" creationId="{C49FC9C5-387E-FAAF-D452-3BB140DD853F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84" creationId="{6B17EC58-B020-4EC8-CA73-B3E627EA2F32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85" creationId="{BC7DAAD3-3EA5-A558-29A5-A1F70C786B95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92" creationId="{4A22F697-7AC4-701F-94AA-26463258891B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93" creationId="{E4180BEB-E231-64BF-5179-1B207F80EA4A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94" creationId="{3C916B71-A018-48D2-7C04-EA1A425D0FE8}"/>
          </ac:graphicFrameMkLst>
        </pc:graphicFrameChg>
        <pc:graphicFrameChg chg="add mod or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95" creationId="{447B216A-F997-D075-89AC-BB68A0732E7B}"/>
          </ac:graphicFrameMkLst>
        </pc:graphicFrameChg>
        <pc:graphicFrameChg chg="add del mod">
          <ac:chgData name="Markus Goldgruber" userId="39218518cd065b9f" providerId="LiveId" clId="{9459120A-7858-4E3D-AE12-5E072FDCE8FD}" dt="2024-04-24T16:41:19.325" v="2057" actId="478"/>
          <ac:graphicFrameMkLst>
            <pc:docMk/>
            <pc:sldMk cId="2253818622" sldId="275"/>
            <ac:graphicFrameMk id="96" creationId="{C01CA512-4E97-3729-7D62-D67C8D4A47BE}"/>
          </ac:graphicFrameMkLst>
        </pc:graphicFrameChg>
        <pc:graphicFrameChg chg="add del mod">
          <ac:chgData name="Markus Goldgruber" userId="39218518cd065b9f" providerId="LiveId" clId="{9459120A-7858-4E3D-AE12-5E072FDCE8FD}" dt="2024-04-24T16:41:19.325" v="2057" actId="478"/>
          <ac:graphicFrameMkLst>
            <pc:docMk/>
            <pc:sldMk cId="2253818622" sldId="275"/>
            <ac:graphicFrameMk id="97" creationId="{2945B292-18AE-8533-801F-2E582FD24FAE}"/>
          </ac:graphicFrameMkLst>
        </pc:graphicFrameChg>
        <pc:graphicFrameChg chg="add del mod">
          <ac:chgData name="Markus Goldgruber" userId="39218518cd065b9f" providerId="LiveId" clId="{9459120A-7858-4E3D-AE12-5E072FDCE8FD}" dt="2024-04-24T16:41:19.325" v="2057" actId="478"/>
          <ac:graphicFrameMkLst>
            <pc:docMk/>
            <pc:sldMk cId="2253818622" sldId="275"/>
            <ac:graphicFrameMk id="102" creationId="{BC19ED8D-6988-B9EB-FC11-499FD157BF93}"/>
          </ac:graphicFrameMkLst>
        </pc:graphicFrameChg>
        <pc:graphicFrameChg chg="add del mod">
          <ac:chgData name="Markus Goldgruber" userId="39218518cd065b9f" providerId="LiveId" clId="{9459120A-7858-4E3D-AE12-5E072FDCE8FD}" dt="2024-04-24T16:41:19.325" v="2057" actId="478"/>
          <ac:graphicFrameMkLst>
            <pc:docMk/>
            <pc:sldMk cId="2253818622" sldId="275"/>
            <ac:graphicFrameMk id="105" creationId="{18F39F09-F6EA-B80A-7D9D-6818A0AEB9A2}"/>
          </ac:graphicFrameMkLst>
        </pc:graphicFrameChg>
        <pc:graphicFrameChg chg="add del mod">
          <ac:chgData name="Markus Goldgruber" userId="39218518cd065b9f" providerId="LiveId" clId="{9459120A-7858-4E3D-AE12-5E072FDCE8FD}" dt="2024-04-24T16:41:19.325" v="2057" actId="478"/>
          <ac:graphicFrameMkLst>
            <pc:docMk/>
            <pc:sldMk cId="2253818622" sldId="275"/>
            <ac:graphicFrameMk id="108" creationId="{26ED3163-1367-93AE-A083-E95FEDB46350}"/>
          </ac:graphicFrameMkLst>
        </pc:graphicFrameChg>
        <pc:graphicFrameChg chg="add del mod">
          <ac:chgData name="Markus Goldgruber" userId="39218518cd065b9f" providerId="LiveId" clId="{9459120A-7858-4E3D-AE12-5E072FDCE8FD}" dt="2024-04-24T16:41:19.325" v="2057" actId="478"/>
          <ac:graphicFrameMkLst>
            <pc:docMk/>
            <pc:sldMk cId="2253818622" sldId="275"/>
            <ac:graphicFrameMk id="111" creationId="{7A21BB85-4BE7-5683-3FEA-0D229B6292E3}"/>
          </ac:graphicFrameMkLst>
        </pc:graphicFrameChg>
        <pc:graphicFrameChg chg="add del mod">
          <ac:chgData name="Markus Goldgruber" userId="39218518cd065b9f" providerId="LiveId" clId="{9459120A-7858-4E3D-AE12-5E072FDCE8FD}" dt="2024-04-24T16:41:19.325" v="2057" actId="478"/>
          <ac:graphicFrameMkLst>
            <pc:docMk/>
            <pc:sldMk cId="2253818622" sldId="275"/>
            <ac:graphicFrameMk id="114" creationId="{C6017763-99CC-B015-47E6-FFB6B9B8B0CD}"/>
          </ac:graphicFrameMkLst>
        </pc:graphicFrameChg>
        <pc:graphicFrameChg chg="add del mod">
          <ac:chgData name="Markus Goldgruber" userId="39218518cd065b9f" providerId="LiveId" clId="{9459120A-7858-4E3D-AE12-5E072FDCE8FD}" dt="2024-04-24T16:41:19.325" v="2057" actId="478"/>
          <ac:graphicFrameMkLst>
            <pc:docMk/>
            <pc:sldMk cId="2253818622" sldId="275"/>
            <ac:graphicFrameMk id="120" creationId="{909C6FE8-FE08-952B-AF16-6C1F4FE4614D}"/>
          </ac:graphicFrameMkLst>
        </pc:graphicFrameChg>
        <pc:graphicFrameChg chg="add del mod">
          <ac:chgData name="Markus Goldgruber" userId="39218518cd065b9f" providerId="LiveId" clId="{9459120A-7858-4E3D-AE12-5E072FDCE8FD}" dt="2024-04-24T16:41:19.325" v="2057" actId="478"/>
          <ac:graphicFrameMkLst>
            <pc:docMk/>
            <pc:sldMk cId="2253818622" sldId="275"/>
            <ac:graphicFrameMk id="121" creationId="{FD9CE895-992D-A08F-0A70-A1CBCCAC1DCA}"/>
          </ac:graphicFrameMkLst>
        </pc:graphicFrameChg>
        <pc:graphicFrameChg chg="add del mod">
          <ac:chgData name="Markus Goldgruber" userId="39218518cd065b9f" providerId="LiveId" clId="{9459120A-7858-4E3D-AE12-5E072FDCE8FD}" dt="2024-04-24T16:41:11.650" v="2055" actId="478"/>
          <ac:graphicFrameMkLst>
            <pc:docMk/>
            <pc:sldMk cId="2253818622" sldId="275"/>
            <ac:graphicFrameMk id="122" creationId="{B7F3E3DA-D695-3CEC-9A72-12C00C836961}"/>
          </ac:graphicFrameMkLst>
        </pc:graphicFrameChg>
        <pc:graphicFrameChg chg="add del mod">
          <ac:chgData name="Markus Goldgruber" userId="39218518cd065b9f" providerId="LiveId" clId="{9459120A-7858-4E3D-AE12-5E072FDCE8FD}" dt="2024-04-24T16:41:12.758" v="2056" actId="478"/>
          <ac:graphicFrameMkLst>
            <pc:docMk/>
            <pc:sldMk cId="2253818622" sldId="275"/>
            <ac:graphicFrameMk id="123" creationId="{A922DD59-0C3F-A155-0BD1-7D5CA47932B5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59" creationId="{271CB281-6C51-C3B4-8799-AE3FD77F14DE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0" creationId="{82F36FA6-69E2-B2C9-B2EB-263D86E5469A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1" creationId="{95DF31D9-813F-9B1E-D43A-33CD9E993D04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2" creationId="{3E0D4D41-8E8E-24BD-73D0-559B5F1ECAE8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3" creationId="{636EEC1A-588A-EC6E-A5B5-75354EC78014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4" creationId="{3FE3BC34-40B9-1EE4-8F15-806DFC7CC63D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5" creationId="{F8BE5AA5-72B3-CCFB-7C4C-3FA1E692EEB0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6" creationId="{DDBEEC29-9452-63BB-0DD9-290D9D7484BF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7" creationId="{AF1DA594-71C4-4733-4F8D-27DD9AAC6D0F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8" creationId="{CD99ECDC-20CA-488A-1DE0-93AA6F38526C}"/>
          </ac:graphicFrameMkLst>
        </pc:graphicFrameChg>
        <pc:graphicFrameChg chg="del">
          <ac:chgData name="Markus Goldgruber" userId="39218518cd065b9f" providerId="LiveId" clId="{9459120A-7858-4E3D-AE12-5E072FDCE8FD}" dt="2024-04-24T16:34:15.346" v="1959" actId="478"/>
          <ac:graphicFrameMkLst>
            <pc:docMk/>
            <pc:sldMk cId="2253818622" sldId="275"/>
            <ac:graphicFrameMk id="169" creationId="{798E6128-28AF-D461-1743-BD03DEA1EF8D}"/>
          </ac:graphicFrameMkLst>
        </pc:graphicFrameChg>
        <pc:graphicFrameChg chg="del">
          <ac:chgData name="Markus Goldgruber" userId="39218518cd065b9f" providerId="LiveId" clId="{9459120A-7858-4E3D-AE12-5E072FDCE8FD}" dt="2024-04-24T16:40:48.460" v="2049" actId="478"/>
          <ac:graphicFrameMkLst>
            <pc:docMk/>
            <pc:sldMk cId="2253818622" sldId="275"/>
            <ac:graphicFrameMk id="208" creationId="{B0C07357-BDB5-4907-80CE-E903F921D2EE}"/>
          </ac:graphicFrameMkLst>
        </pc:graphicFrameChg>
        <pc:graphicFrameChg chg="del">
          <ac:chgData name="Markus Goldgruber" userId="39218518cd065b9f" providerId="LiveId" clId="{9459120A-7858-4E3D-AE12-5E072FDCE8FD}" dt="2024-04-24T16:40:48.460" v="2049" actId="478"/>
          <ac:graphicFrameMkLst>
            <pc:docMk/>
            <pc:sldMk cId="2253818622" sldId="275"/>
            <ac:graphicFrameMk id="209" creationId="{AF8BADFB-D347-E859-F687-0075C41C2AA9}"/>
          </ac:graphicFrameMkLst>
        </pc:graphicFrameChg>
        <pc:graphicFrameChg chg="del">
          <ac:chgData name="Markus Goldgruber" userId="39218518cd065b9f" providerId="LiveId" clId="{9459120A-7858-4E3D-AE12-5E072FDCE8FD}" dt="2024-04-24T16:40:48.460" v="2049" actId="478"/>
          <ac:graphicFrameMkLst>
            <pc:docMk/>
            <pc:sldMk cId="2253818622" sldId="275"/>
            <ac:graphicFrameMk id="210" creationId="{1CEB0642-2E06-A672-9DBC-40642CFABFE2}"/>
          </ac:graphicFrameMkLst>
        </pc:graphicFrameChg>
        <pc:graphicFrameChg chg="add del">
          <ac:chgData name="Markus Goldgruber" userId="39218518cd065b9f" providerId="LiveId" clId="{9459120A-7858-4E3D-AE12-5E072FDCE8FD}" dt="2024-04-24T16:40:53.513" v="2052" actId="478"/>
          <ac:graphicFrameMkLst>
            <pc:docMk/>
            <pc:sldMk cId="2253818622" sldId="275"/>
            <ac:graphicFrameMk id="211" creationId="{F8B8BBF9-3E1B-71BB-453C-BB4DBFC3376F}"/>
          </ac:graphicFrameMkLst>
        </pc:graphicFrameChg>
        <pc:graphicFrameChg chg="del">
          <ac:chgData name="Markus Goldgruber" userId="39218518cd065b9f" providerId="LiveId" clId="{9459120A-7858-4E3D-AE12-5E072FDCE8FD}" dt="2024-04-24T16:40:48.460" v="2049" actId="478"/>
          <ac:graphicFrameMkLst>
            <pc:docMk/>
            <pc:sldMk cId="2253818622" sldId="275"/>
            <ac:graphicFrameMk id="212" creationId="{390F6D30-3FAE-DD9A-A285-92286D68F94A}"/>
          </ac:graphicFrameMkLst>
        </pc:graphicFrameChg>
        <pc:graphicFrameChg chg="add del">
          <ac:chgData name="Markus Goldgruber" userId="39218518cd065b9f" providerId="LiveId" clId="{9459120A-7858-4E3D-AE12-5E072FDCE8FD}" dt="2024-04-24T16:40:53.513" v="2052" actId="478"/>
          <ac:graphicFrameMkLst>
            <pc:docMk/>
            <pc:sldMk cId="2253818622" sldId="275"/>
            <ac:graphicFrameMk id="213" creationId="{ED5D03AE-94E6-022E-6D35-58A6C2D97226}"/>
          </ac:graphicFrameMkLst>
        </pc:graphicFrameChg>
        <pc:graphicFrameChg chg="del">
          <ac:chgData name="Markus Goldgruber" userId="39218518cd065b9f" providerId="LiveId" clId="{9459120A-7858-4E3D-AE12-5E072FDCE8FD}" dt="2024-04-24T16:40:48.460" v="2049" actId="478"/>
          <ac:graphicFrameMkLst>
            <pc:docMk/>
            <pc:sldMk cId="2253818622" sldId="275"/>
            <ac:graphicFrameMk id="214" creationId="{D9D61467-09DE-AD8C-43D0-AEA0595862F1}"/>
          </ac:graphicFrameMkLst>
        </pc:graphicFrameChg>
        <pc:graphicFrameChg chg="del">
          <ac:chgData name="Markus Goldgruber" userId="39218518cd065b9f" providerId="LiveId" clId="{9459120A-7858-4E3D-AE12-5E072FDCE8FD}" dt="2024-04-24T16:40:48.460" v="2049" actId="478"/>
          <ac:graphicFrameMkLst>
            <pc:docMk/>
            <pc:sldMk cId="2253818622" sldId="275"/>
            <ac:graphicFrameMk id="215" creationId="{3B745DCC-6F79-7E80-DE9A-24112E395528}"/>
          </ac:graphicFrameMkLst>
        </pc:graphicFrameChg>
        <pc:graphicFrameChg chg="del">
          <ac:chgData name="Markus Goldgruber" userId="39218518cd065b9f" providerId="LiveId" clId="{9459120A-7858-4E3D-AE12-5E072FDCE8FD}" dt="2024-04-24T16:40:48.460" v="2049" actId="478"/>
          <ac:graphicFrameMkLst>
            <pc:docMk/>
            <pc:sldMk cId="2253818622" sldId="275"/>
            <ac:graphicFrameMk id="216" creationId="{A961E544-DE40-5ECC-F06C-C5B51E7495CB}"/>
          </ac:graphicFrameMkLst>
        </pc:graphicFrameChg>
        <pc:graphicFrameChg chg="del">
          <ac:chgData name="Markus Goldgruber" userId="39218518cd065b9f" providerId="LiveId" clId="{9459120A-7858-4E3D-AE12-5E072FDCE8FD}" dt="2024-04-24T16:40:48.460" v="2049" actId="478"/>
          <ac:graphicFrameMkLst>
            <pc:docMk/>
            <pc:sldMk cId="2253818622" sldId="275"/>
            <ac:graphicFrameMk id="217" creationId="{E3FCE588-D4ED-4BB8-D560-3CEAEE759999}"/>
          </ac:graphicFrameMkLst>
        </pc:graphicFrameChg>
        <pc:graphicFrameChg chg="del">
          <ac:chgData name="Markus Goldgruber" userId="39218518cd065b9f" providerId="LiveId" clId="{9459120A-7858-4E3D-AE12-5E072FDCE8FD}" dt="2024-04-24T16:40:48.460" v="2049" actId="478"/>
          <ac:graphicFrameMkLst>
            <pc:docMk/>
            <pc:sldMk cId="2253818622" sldId="275"/>
            <ac:graphicFrameMk id="218" creationId="{2F70B894-EEF7-B009-A88C-E57BDFC750ED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24" creationId="{5987E5F6-D77E-3CB2-76CC-F3B410DA8FFE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25" creationId="{4D7CFF1F-CE28-C016-5043-A613C88FAE97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26" creationId="{0CA1F5FA-A48D-70F4-BBB6-36D7D40B2446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27" creationId="{C1CA5A96-C015-77B5-57D5-DB80757D4178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28" creationId="{B3B572F3-6D85-E9C0-0B19-229B71EEE9D8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29" creationId="{7BF5940A-4F55-A5DF-E055-BCA3B80DEB03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30" creationId="{3A1CC6DF-7832-3F21-4C97-B3130D813A6C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31" creationId="{74D9C55A-37F0-ECE9-AFAC-7F282C30A7F5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32" creationId="{514CEE15-5F29-976F-32A1-4F1F5B856F2F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33" creationId="{56C4742D-9617-E44F-9217-E36E56B8ACE4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08.499" v="3408" actId="5736"/>
          <ac:graphicFrameMkLst>
            <pc:docMk/>
            <pc:sldMk cId="2253818622" sldId="275"/>
            <ac:graphicFrameMk id="234" creationId="{4E4D76E7-FA0A-394E-2408-2F988178AEF9}"/>
          </ac:graphicFrameMkLst>
        </pc:graphicFrame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4" creationId="{74D4880F-FECA-8C27-BBDC-27AF3B70D84F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7" creationId="{51F746F0-1F18-6D6A-1A2B-58EE18EA85BC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5" creationId="{205B8BA4-8F26-AEB8-2045-AA6EFA39F66B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7" creationId="{E3509F98-F89B-E7A5-06F3-B0E8F00EF96A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8" creationId="{151A1B9C-BF9C-BAE2-EA93-B5F9877E8134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21" creationId="{59A68057-3B43-7D80-0133-05BBDD0CF7F5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22" creationId="{00EAC134-2A9F-B15C-609B-2790F8BF9393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23" creationId="{060D8D36-379B-D3C6-982A-A197A90B5632}"/>
          </ac:cxnSpMkLst>
        </pc:cxnChg>
        <pc:cxnChg chg="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24" creationId="{5887474E-9168-8F36-FA21-B73F9B4AE47A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37" creationId="{F8BC0FED-2607-A878-6063-AC06417D9579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38" creationId="{0F7C037C-FEFC-7DDB-441D-E89E438145A2}"/>
          </ac:cxnSpMkLst>
        </pc:cxnChg>
        <pc:cxnChg chg="add del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40" creationId="{344FFC90-B765-7A08-5543-B97AF8FA6F10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57" creationId="{0EA5FC1D-4BD1-A8F2-2526-4E174705AA43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59" creationId="{A90B5EE7-A86E-A2AD-EA8F-E15A6BFAB2EC}"/>
          </ac:cxnSpMkLst>
        </pc:cxnChg>
        <pc:cxnChg chg="del mod">
          <ac:chgData name="Markus Goldgruber" userId="39218518cd065b9f" providerId="LiveId" clId="{9459120A-7858-4E3D-AE12-5E072FDCE8FD}" dt="2024-04-24T16:25:40.646" v="1873" actId="478"/>
          <ac:cxnSpMkLst>
            <pc:docMk/>
            <pc:sldMk cId="2253818622" sldId="275"/>
            <ac:cxnSpMk id="68" creationId="{9C38D60E-84FA-2031-22B0-B270BF5A293D}"/>
          </ac:cxnSpMkLst>
        </pc:cxnChg>
        <pc:cxnChg chg="del">
          <ac:chgData name="Markus Goldgruber" userId="39218518cd065b9f" providerId="LiveId" clId="{9459120A-7858-4E3D-AE12-5E072FDCE8FD}" dt="2024-04-24T16:24:58.976" v="1865" actId="478"/>
          <ac:cxnSpMkLst>
            <pc:docMk/>
            <pc:sldMk cId="2253818622" sldId="275"/>
            <ac:cxnSpMk id="69" creationId="{5DE8FF47-1428-0113-A6C0-E797FA617DA8}"/>
          </ac:cxnSpMkLst>
        </pc:cxnChg>
        <pc:cxnChg chg="del">
          <ac:chgData name="Markus Goldgruber" userId="39218518cd065b9f" providerId="LiveId" clId="{9459120A-7858-4E3D-AE12-5E072FDCE8FD}" dt="2024-04-24T16:25:01.420" v="1866" actId="478"/>
          <ac:cxnSpMkLst>
            <pc:docMk/>
            <pc:sldMk cId="2253818622" sldId="275"/>
            <ac:cxnSpMk id="70" creationId="{C4DDF537-92EE-9DAE-8449-316B4D0A8458}"/>
          </ac:cxnSpMkLst>
        </pc:cxnChg>
        <pc:cxnChg chg="del">
          <ac:chgData name="Markus Goldgruber" userId="39218518cd065b9f" providerId="LiveId" clId="{9459120A-7858-4E3D-AE12-5E072FDCE8FD}" dt="2024-04-24T16:25:02.192" v="1867" actId="478"/>
          <ac:cxnSpMkLst>
            <pc:docMk/>
            <pc:sldMk cId="2253818622" sldId="275"/>
            <ac:cxnSpMk id="71" creationId="{3D89D64E-F1C9-8E72-0365-E1AB51E0CF12}"/>
          </ac:cxnSpMkLst>
        </pc:cxnChg>
        <pc:cxnChg chg="del">
          <ac:chgData name="Markus Goldgruber" userId="39218518cd065b9f" providerId="LiveId" clId="{9459120A-7858-4E3D-AE12-5E072FDCE8FD}" dt="2024-04-24T16:25:02.850" v="1868" actId="478"/>
          <ac:cxnSpMkLst>
            <pc:docMk/>
            <pc:sldMk cId="2253818622" sldId="275"/>
            <ac:cxnSpMk id="86" creationId="{79C17E15-8931-26EB-250C-2C4B448C0A31}"/>
          </ac:cxnSpMkLst>
        </pc:cxnChg>
        <pc:cxnChg chg="del mod">
          <ac:chgData name="Markus Goldgruber" userId="39218518cd065b9f" providerId="LiveId" clId="{9459120A-7858-4E3D-AE12-5E072FDCE8FD}" dt="2024-04-24T16:25:40.165" v="1872" actId="478"/>
          <ac:cxnSpMkLst>
            <pc:docMk/>
            <pc:sldMk cId="2253818622" sldId="275"/>
            <ac:cxnSpMk id="87" creationId="{DE59D2CB-DA2C-A059-8FA7-F58450BF8912}"/>
          </ac:cxnSpMkLst>
        </pc:cxnChg>
        <pc:cxnChg chg="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88" creationId="{717E3857-3000-DC52-FA9A-5F50142BA4FB}"/>
          </ac:cxnSpMkLst>
        </pc:cxnChg>
        <pc:cxnChg chg="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89" creationId="{B2BAF6BE-E191-D86B-D47E-AD578C162F18}"/>
          </ac:cxnSpMkLst>
        </pc:cxnChg>
        <pc:cxnChg chg="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90" creationId="{05D35039-DC0E-FE0F-CC49-E58B6B963EBB}"/>
          </ac:cxnSpMkLst>
        </pc:cxnChg>
        <pc:cxnChg chg="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91" creationId="{E976FD2E-0BAD-4CE1-C743-FA96BA405B1A}"/>
          </ac:cxnSpMkLst>
        </pc:cxnChg>
        <pc:cxnChg chg="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98" creationId="{71332C89-F9A7-8251-7732-4E5E6B62AAF0}"/>
          </ac:cxnSpMkLst>
        </pc:cxnChg>
        <pc:cxnChg chg="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99" creationId="{7728DC41-28BC-0834-B759-D044AD348043}"/>
          </ac:cxnSpMkLst>
        </pc:cxnChg>
        <pc:cxnChg chg="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00" creationId="{0792266B-A233-2E50-1775-4E30A5A3B2AF}"/>
          </ac:cxnSpMkLst>
        </pc:cxnChg>
        <pc:cxnChg chg="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01" creationId="{3C34B9EA-1E2F-254B-7D32-1B7F25B849F8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24" creationId="{814EEC0D-A7D7-7D6E-F2C1-8E34146404F6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25" creationId="{3DDE61F1-0DC1-C4C3-4EFA-697EAFC731AE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26" creationId="{615258DD-98EA-02F0-94E1-0310CD82F176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27" creationId="{0D6AF368-5883-30FD-C1C6-3216CFA89DF5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28" creationId="{EB598E79-8AE7-AF4B-928D-BFF7E69DC540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29" creationId="{540E427A-81B3-B62F-A8E6-D973F2E51B9F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30" creationId="{A4241B20-B4F7-E49E-47DE-3432FEFC7F01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31" creationId="{1A87B0D7-638A-256E-79A7-3FCA8B071AD1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32" creationId="{34D0355A-8616-CF2B-77B3-961D1599B3B5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33" creationId="{04C11CBB-2371-6EB8-5277-5F80755AA500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34" creationId="{AB7B23B0-35CE-1615-130C-B925D5E2F397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35" creationId="{C8329166-0FC6-699D-4C38-EDD324CE0214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36" creationId="{9F5CB52A-69A8-CF6E-B59C-0C9CFBAA00F6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37" creationId="{B5C106AD-D833-058E-16EB-763A1AF27887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38" creationId="{3705D930-2182-6265-4C43-6A1156C8ABAE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39" creationId="{30730C81-6E58-848E-BD0E-5A8D5C71A38C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40" creationId="{3BDECE78-5338-AB2F-B757-6CCDB1140418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41" creationId="{F638B409-C5F7-0A73-644D-BBEA9E379A07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42" creationId="{BD533170-DAC8-8138-6822-6E9AB908D887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43" creationId="{AA3E3394-4AE5-18CC-CA78-BFD0D9174A77}"/>
          </ac:cxnSpMkLst>
        </pc:cxnChg>
        <pc:cxnChg chg="del">
          <ac:chgData name="Markus Goldgruber" userId="39218518cd065b9f" providerId="LiveId" clId="{9459120A-7858-4E3D-AE12-5E072FDCE8FD}" dt="2024-04-24T16:34:19.566" v="1960" actId="478"/>
          <ac:cxnSpMkLst>
            <pc:docMk/>
            <pc:sldMk cId="2253818622" sldId="275"/>
            <ac:cxnSpMk id="144" creationId="{144005D9-1ECA-82C7-98A2-FB501175AA1B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158" creationId="{363F04E3-1A43-ACFB-3FB5-51F54C763380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0" creationId="{31CAD2DE-1496-8C0E-B92D-9127C9C7EA24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1" creationId="{A4B53E40-A516-9A97-E497-0C83358AEE0C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2" creationId="{073DB657-F58F-A337-631F-22EEF529A22A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3" creationId="{F143FC08-CB10-4D40-FDAD-0ECE02D2169D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4" creationId="{B1677A83-8F52-4798-0513-7ED5695BF941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5" creationId="{B6C93AE2-33C5-9FFF-2C17-A96A3FC3C6BB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6" creationId="{0977E7D8-DAAF-2C18-81A7-8768CE8A4A08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7" creationId="{AD2B208B-1CB5-1CEE-3C40-1F51814B1229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8" creationId="{1056FE77-B89A-52FF-3E1F-585C03E0C80E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79" creationId="{D642505E-DBE5-1090-A04A-B1ACE69A2B69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80" creationId="{6162AC30-1B1B-07B7-AAE2-03FF8C440D2F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81" creationId="{C15027A8-9AE6-DD94-7295-F21A55C788DC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82" creationId="{D100B81E-2743-E28C-0C6A-5C55AEFE87E1}"/>
          </ac:cxnSpMkLst>
        </pc:cxnChg>
        <pc:cxnChg chg="del">
          <ac:chgData name="Markus Goldgruber" userId="39218518cd065b9f" providerId="LiveId" clId="{9459120A-7858-4E3D-AE12-5E072FDCE8FD}" dt="2024-04-24T16:40:48.460" v="2049" actId="478"/>
          <ac:cxnSpMkLst>
            <pc:docMk/>
            <pc:sldMk cId="2253818622" sldId="275"/>
            <ac:cxnSpMk id="183" creationId="{970AA5D2-9B83-7C18-ECCC-5651A7457BDD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221" creationId="{347DAA81-DD2B-89C2-E72E-82988D0A62B6}"/>
          </ac:cxnSpMkLst>
        </pc:cxnChg>
        <pc:cxnChg chg="add mod">
          <ac:chgData name="Markus Goldgruber" userId="39218518cd065b9f" providerId="LiveId" clId="{9459120A-7858-4E3D-AE12-5E072FDCE8FD}" dt="2024-04-25T16:57:08.499" v="3408" actId="5736"/>
          <ac:cxnSpMkLst>
            <pc:docMk/>
            <pc:sldMk cId="2253818622" sldId="275"/>
            <ac:cxnSpMk id="222" creationId="{57973DDD-DFEF-CFF2-72CA-F3740182CE15}"/>
          </ac:cxnSpMkLst>
        </pc:cxnChg>
      </pc:sldChg>
      <pc:sldChg chg="addSp delSp modSp add mod">
        <pc:chgData name="Markus Goldgruber" userId="39218518cd065b9f" providerId="LiveId" clId="{9459120A-7858-4E3D-AE12-5E072FDCE8FD}" dt="2024-04-25T16:57:25.178" v="3409" actId="5736"/>
        <pc:sldMkLst>
          <pc:docMk/>
          <pc:sldMk cId="1926673937" sldId="276"/>
        </pc:sldMkLst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2" creationId="{44D90BDB-3304-90EE-C0CE-531802F81298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3" creationId="{3DAFB528-72F4-161E-8BCC-6959988BCAD0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5" creationId="{9D1B6AAF-2AF2-6D76-5E01-D767D46A5AF0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6" creationId="{1BDDDED5-0C67-9CBA-020C-D740D16EC476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8" creationId="{15631B4B-CE74-23B3-7DA6-4A4E55C17D28}"/>
          </ac:spMkLst>
        </pc:spChg>
        <pc:spChg chg="del">
          <ac:chgData name="Markus Goldgruber" userId="39218518cd065b9f" providerId="LiveId" clId="{9459120A-7858-4E3D-AE12-5E072FDCE8FD}" dt="2024-04-24T16:50:02.235" v="2216" actId="478"/>
          <ac:spMkLst>
            <pc:docMk/>
            <pc:sldMk cId="1926673937" sldId="276"/>
            <ac:spMk id="11" creationId="{0C1B7B9C-3AAA-2884-27FA-45165531F903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2" creationId="{FA0537B8-C18C-E4C9-52E8-0FAC5B1E3B33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25" creationId="{F2654B69-60C7-6627-5274-C04332AB8AC7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39" creationId="{ADE34E8F-B946-B81D-560A-96E72D086C4D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41" creationId="{0CA286E3-FEB7-8D4B-D94F-2C2BD318F3D9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42" creationId="{39A772E7-1C5B-6C4D-5B2F-560E74F330FF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43" creationId="{3B19874C-E906-548A-E3C6-869530BA0AB8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44" creationId="{D46498A0-3497-AAD8-57D5-BFA1F97398CF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45" creationId="{FBA4F3B8-542F-A016-D428-972631A23780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46" creationId="{66F8A05E-3435-2F4C-FB74-2D6AEDF7412B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47" creationId="{779C0EA5-46B0-9241-D4DA-F7AABCD4FF58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48" creationId="{D4DEF9AB-015D-AEF7-B4AC-69126669439C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49" creationId="{AD0E13F0-2230-EF68-3B88-3D933B62E0B7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50" creationId="{A15E6EA5-C90D-6FFA-B0DA-4A5FDFA8943C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52" creationId="{9A449F0E-7446-3DC3-4EEE-13AF4DFC23DB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55" creationId="{FE9BDCBC-5712-F17C-0630-61EFAFA151F4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56" creationId="{D5C243CE-7E74-1F33-2ABA-56FAFC06385F}"/>
          </ac:spMkLst>
        </pc:spChg>
        <pc:spChg chg="del">
          <ac:chgData name="Markus Goldgruber" userId="39218518cd065b9f" providerId="LiveId" clId="{9459120A-7858-4E3D-AE12-5E072FDCE8FD}" dt="2024-04-24T16:58:56.479" v="2362" actId="478"/>
          <ac:spMkLst>
            <pc:docMk/>
            <pc:sldMk cId="1926673937" sldId="276"/>
            <ac:spMk id="61" creationId="{40ECD84B-8017-9E75-AFD4-978E779EF6C8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72" creationId="{67E6E855-2725-AABF-48B6-F18E0D7D0351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86" creationId="{09B65D70-0BB6-A740-AD54-70327443DD15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87" creationId="{D634F63E-DD96-7EEA-C19C-88F0AEA5D4E4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96" creationId="{4A5D8D66-4D79-A284-C7D0-14854BCE5692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97" creationId="{22181F23-7569-644A-417A-444C1DEBB2AA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02" creationId="{87528D95-EFC8-DAE5-2DB2-FCEDFCBE0BE1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03" creationId="{D5397EFC-6525-016E-75D7-26753D38D072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04" creationId="{1AA7358C-1005-74C4-2913-E667A3A53CE1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05" creationId="{B4AFC664-C892-5207-3050-B983D7EEB0B3}"/>
          </ac:spMkLst>
        </pc:spChg>
        <pc:spChg chg="del">
          <ac:chgData name="Markus Goldgruber" userId="39218518cd065b9f" providerId="LiveId" clId="{9459120A-7858-4E3D-AE12-5E072FDCE8FD}" dt="2024-04-24T16:50:00.281" v="2215" actId="478"/>
          <ac:spMkLst>
            <pc:docMk/>
            <pc:sldMk cId="1926673937" sldId="276"/>
            <ac:spMk id="106" creationId="{60A744A3-2A53-E3D3-A620-2F6930D632BD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07" creationId="{6C531388-5AE9-9BDD-C19C-F215FCB06047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08" creationId="{63C846EC-4FED-6ABB-9855-3AE373EDE23F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09" creationId="{1F2F5853-8B94-3365-DF0B-B5531A1E35C6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0" creationId="{7E7DFA1E-DE1B-EA78-9F97-CB79120D3345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1" creationId="{D53BEFE4-45F7-7BF1-DE7B-A6A653BADFC1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2" creationId="{80940881-E9EE-AAC4-7AB1-95BC67DBD4FE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3" creationId="{E6A84F59-531E-6F10-FCEB-05CFE388A11C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4" creationId="{9FF563CA-99FE-F532-CBE7-1CFD32A4DA8B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5" creationId="{DC3B4757-B995-2702-13D0-D0440EA00511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6" creationId="{0ADE6E09-F695-1976-E6B2-32DF4D974C73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7" creationId="{AF89E809-25DB-FF5A-1E0B-FC8DFB93B648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8" creationId="{2AF4D2FA-428A-2D9A-5D77-0BD089E3787D}"/>
          </ac:spMkLst>
        </pc:spChg>
        <pc:spChg chg="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19" creationId="{2A1E5279-F6E7-72FC-6944-D61E1C29DAF7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20" creationId="{180170C6-B80D-319C-9779-628DE8E8BE8A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21" creationId="{F1EFF03C-0AA2-389C-DFBD-E148D3A6B849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22" creationId="{74F50551-2B0C-CE01-AA63-291DFE44D519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32" creationId="{F9108575-5F5F-41F5-A9AC-EC86E132BD13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33" creationId="{541BFFCD-138B-5CC6-E0E2-AB54C4A3C9F5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34" creationId="{E8CAB7DE-6A98-7FC0-FBED-9DD49860E8CD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35" creationId="{02C07606-011B-1044-4816-BCCE1C852750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71" creationId="{94B28099-2EF6-F4F2-DE5C-3CECAA6E6347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72" creationId="{5DDADD30-29EB-BB85-5BFA-FCD29C8AC045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73" creationId="{3711C753-CDFF-6983-8057-68D5EB229FAE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74" creationId="{EBFD4ED5-9596-998F-1C26-512BEA9769DF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75" creationId="{66C93528-0A25-7D26-3835-4AB1459A8F76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76" creationId="{D4AD13B3-170F-6776-5DCD-85EB1CA56944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77" creationId="{EDE8BF1A-A5F7-0A4B-E181-267CE37EDCB8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78" creationId="{1223B320-02FA-6FB0-0498-A5ECF5C58CE6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79" creationId="{EFCF4A13-7247-9477-6CFA-5D0032F4F44A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80" creationId="{553B83E5-D5D6-EF71-053D-EBC0AA66E4B5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81" creationId="{A62A1A20-EAC8-7338-66CB-C0C62FA11118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82" creationId="{0102C2D9-9ACD-6F09-29DC-FBB4B19FA768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85" creationId="{FCB18AD9-A155-3291-C3B9-12BCC8917FD9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86" creationId="{6C17F1EB-5C4A-D6E3-743F-1361C2EFA908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87" creationId="{B3893E22-6B5E-31A7-E501-BF219B305538}"/>
          </ac:spMkLst>
        </pc:spChg>
        <pc:spChg chg="add mod">
          <ac:chgData name="Markus Goldgruber" userId="39218518cd065b9f" providerId="LiveId" clId="{9459120A-7858-4E3D-AE12-5E072FDCE8FD}" dt="2024-04-25T16:57:25.178" v="3409" actId="5736"/>
          <ac:spMkLst>
            <pc:docMk/>
            <pc:sldMk cId="1926673937" sldId="276"/>
            <ac:spMk id="188" creationId="{949BD15F-FB07-0E8B-EA64-852AE3ECCB3E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197" creationId="{C7E39ACC-368B-7389-2805-CAFEBCE300D7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198" creationId="{D805E03B-092E-EF16-95A9-E88BF3B4CCB2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199" creationId="{F84895BE-3CEB-4F36-E2B7-EAC86E0AFCDC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00" creationId="{9A597A79-669D-F0DA-A973-92FEC7C18F8E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01" creationId="{0129D11E-EA7C-DF6F-A7B5-E3DEAE6656CB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02" creationId="{8C10F82C-A920-18DC-A28B-A5B3A9A8823C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03" creationId="{D2486FB8-57A7-30CC-280B-13CA73A8AB3E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04" creationId="{32DD1331-7998-15AF-FC1E-60D733132326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05" creationId="{AFBECE16-8CBA-A3CF-AB3C-777443200734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06" creationId="{1076E624-CD88-6F4B-59BF-FD3D0087FD64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07" creationId="{A9EBCD87-0474-9550-3326-7C5FE119F385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19" creationId="{AB5BBA98-94C4-B98B-9844-8BBBE6A09590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20" creationId="{2127D517-67EB-33B5-8016-BF6333E7B412}"/>
          </ac:spMkLst>
        </pc:spChg>
        <pc:spChg chg="del">
          <ac:chgData name="Markus Goldgruber" userId="39218518cd065b9f" providerId="LiveId" clId="{9459120A-7858-4E3D-AE12-5E072FDCE8FD}" dt="2024-04-24T16:59:47.383" v="2366" actId="478"/>
          <ac:spMkLst>
            <pc:docMk/>
            <pc:sldMk cId="1926673937" sldId="276"/>
            <ac:spMk id="223" creationId="{B00FF189-9E46-714C-0F95-E1551FA9CE45}"/>
          </ac:spMkLst>
        </pc:spChg>
        <pc:graphicFrameChg chg="add del mod">
          <ac:chgData name="Markus Goldgruber" userId="39218518cd065b9f" providerId="LiveId" clId="{9459120A-7858-4E3D-AE12-5E072FDCE8FD}" dt="2024-04-24T16:52:09.652" v="2261" actId="478"/>
          <ac:graphicFrameMkLst>
            <pc:docMk/>
            <pc:sldMk cId="1926673937" sldId="276"/>
            <ac:graphicFrameMk id="8" creationId="{D0CB781E-19D7-B465-662A-63031A206CA7}"/>
          </ac:graphicFrameMkLst>
        </pc:graphicFrameChg>
        <pc:graphicFrameChg chg="add del mod">
          <ac:chgData name="Markus Goldgruber" userId="39218518cd065b9f" providerId="LiveId" clId="{9459120A-7858-4E3D-AE12-5E072FDCE8FD}" dt="2024-04-24T16:52:09.927" v="2262" actId="478"/>
          <ac:graphicFrameMkLst>
            <pc:docMk/>
            <pc:sldMk cId="1926673937" sldId="276"/>
            <ac:graphicFrameMk id="9" creationId="{1937F572-75F6-E682-BD6E-C542D1FF3BBC}"/>
          </ac:graphicFrameMkLst>
        </pc:graphicFrameChg>
        <pc:graphicFrameChg chg="add del mod">
          <ac:chgData name="Markus Goldgruber" userId="39218518cd065b9f" providerId="LiveId" clId="{9459120A-7858-4E3D-AE12-5E072FDCE8FD}" dt="2024-04-24T16:52:10.420" v="2263" actId="478"/>
          <ac:graphicFrameMkLst>
            <pc:docMk/>
            <pc:sldMk cId="1926673937" sldId="276"/>
            <ac:graphicFrameMk id="10" creationId="{2F6DD407-D5EE-D7D6-DCD0-E1A5B4EEBF92}"/>
          </ac:graphicFrameMkLst>
        </pc:graphicFrameChg>
        <pc:graphicFrameChg chg="del">
          <ac:chgData name="Markus Goldgruber" userId="39218518cd065b9f" providerId="LiveId" clId="{9459120A-7858-4E3D-AE12-5E072FDCE8FD}" dt="2024-04-24T16:49:29.720" v="2214" actId="478"/>
          <ac:graphicFrameMkLst>
            <pc:docMk/>
            <pc:sldMk cId="1926673937" sldId="276"/>
            <ac:graphicFrameMk id="26" creationId="{87DE3BB3-7755-DBAB-E267-5B120B375960}"/>
          </ac:graphicFrameMkLst>
        </pc:graphicFrameChg>
        <pc:graphicFrameChg chg="del">
          <ac:chgData name="Markus Goldgruber" userId="39218518cd065b9f" providerId="LiveId" clId="{9459120A-7858-4E3D-AE12-5E072FDCE8FD}" dt="2024-04-24T16:49:25.580" v="2208" actId="478"/>
          <ac:graphicFrameMkLst>
            <pc:docMk/>
            <pc:sldMk cId="1926673937" sldId="276"/>
            <ac:graphicFrameMk id="27" creationId="{1299666D-BC17-0751-6FB5-89953E4122B9}"/>
          </ac:graphicFrameMkLst>
        </pc:graphicFrameChg>
        <pc:graphicFrameChg chg="del">
          <ac:chgData name="Markus Goldgruber" userId="39218518cd065b9f" providerId="LiveId" clId="{9459120A-7858-4E3D-AE12-5E072FDCE8FD}" dt="2024-04-24T16:49:26.177" v="2209" actId="478"/>
          <ac:graphicFrameMkLst>
            <pc:docMk/>
            <pc:sldMk cId="1926673937" sldId="276"/>
            <ac:graphicFrameMk id="28" creationId="{C228C530-702A-FE69-169B-96456E1A98CF}"/>
          </ac:graphicFrameMkLst>
        </pc:graphicFrameChg>
        <pc:graphicFrameChg chg="del">
          <ac:chgData name="Markus Goldgruber" userId="39218518cd065b9f" providerId="LiveId" clId="{9459120A-7858-4E3D-AE12-5E072FDCE8FD}" dt="2024-04-24T16:49:26.664" v="2210" actId="478"/>
          <ac:graphicFrameMkLst>
            <pc:docMk/>
            <pc:sldMk cId="1926673937" sldId="276"/>
            <ac:graphicFrameMk id="29" creationId="{186103F6-98F2-0018-2F39-9E9F23599DED}"/>
          </ac:graphicFrameMkLst>
        </pc:graphicFrameChg>
        <pc:graphicFrameChg chg="del">
          <ac:chgData name="Markus Goldgruber" userId="39218518cd065b9f" providerId="LiveId" clId="{9459120A-7858-4E3D-AE12-5E072FDCE8FD}" dt="2024-04-24T16:49:24.342" v="2207" actId="478"/>
          <ac:graphicFrameMkLst>
            <pc:docMk/>
            <pc:sldMk cId="1926673937" sldId="276"/>
            <ac:graphicFrameMk id="30" creationId="{50DAD107-0854-DAC3-D869-1F4288966B7B}"/>
          </ac:graphicFrameMkLst>
        </pc:graphicFrameChg>
        <pc:graphicFrameChg chg="del">
          <ac:chgData name="Markus Goldgruber" userId="39218518cd065b9f" providerId="LiveId" clId="{9459120A-7858-4E3D-AE12-5E072FDCE8FD}" dt="2024-04-24T16:49:27.113" v="2211" actId="478"/>
          <ac:graphicFrameMkLst>
            <pc:docMk/>
            <pc:sldMk cId="1926673937" sldId="276"/>
            <ac:graphicFrameMk id="31" creationId="{0AE6DA68-8FD4-2E7C-5987-1783D475A77F}"/>
          </ac:graphicFrameMkLst>
        </pc:graphicFrameChg>
        <pc:graphicFrameChg chg="del">
          <ac:chgData name="Markus Goldgruber" userId="39218518cd065b9f" providerId="LiveId" clId="{9459120A-7858-4E3D-AE12-5E072FDCE8FD}" dt="2024-04-24T16:49:23.865" v="2206" actId="478"/>
          <ac:graphicFrameMkLst>
            <pc:docMk/>
            <pc:sldMk cId="1926673937" sldId="276"/>
            <ac:graphicFrameMk id="32" creationId="{D7A04044-B596-A75C-341C-76C31B883D4A}"/>
          </ac:graphicFrameMkLst>
        </pc:graphicFrameChg>
        <pc:graphicFrameChg chg="del">
          <ac:chgData name="Markus Goldgruber" userId="39218518cd065b9f" providerId="LiveId" clId="{9459120A-7858-4E3D-AE12-5E072FDCE8FD}" dt="2024-04-24T16:49:27.910" v="2212" actId="478"/>
          <ac:graphicFrameMkLst>
            <pc:docMk/>
            <pc:sldMk cId="1926673937" sldId="276"/>
            <ac:graphicFrameMk id="33" creationId="{7B63F3AE-E620-352D-FABC-FB4B20794C3A}"/>
          </ac:graphicFrameMkLst>
        </pc:graphicFrameChg>
        <pc:graphicFrameChg chg="del">
          <ac:chgData name="Markus Goldgruber" userId="39218518cd065b9f" providerId="LiveId" clId="{9459120A-7858-4E3D-AE12-5E072FDCE8FD}" dt="2024-04-24T16:49:23.434" v="2205" actId="478"/>
          <ac:graphicFrameMkLst>
            <pc:docMk/>
            <pc:sldMk cId="1926673937" sldId="276"/>
            <ac:graphicFrameMk id="34" creationId="{403AF888-9651-BA9B-C6F7-4CEBE93CFF92}"/>
          </ac:graphicFrameMkLst>
        </pc:graphicFrameChg>
        <pc:graphicFrameChg chg="del">
          <ac:chgData name="Markus Goldgruber" userId="39218518cd065b9f" providerId="LiveId" clId="{9459120A-7858-4E3D-AE12-5E072FDCE8FD}" dt="2024-04-24T16:49:28.738" v="2213" actId="478"/>
          <ac:graphicFrameMkLst>
            <pc:docMk/>
            <pc:sldMk cId="1926673937" sldId="276"/>
            <ac:graphicFrameMk id="35" creationId="{1B06E67D-FFE6-A012-D60F-18DF823095F9}"/>
          </ac:graphicFrameMkLst>
        </pc:graphicFrameChg>
        <pc:graphicFrameChg chg="del">
          <ac:chgData name="Markus Goldgruber" userId="39218518cd065b9f" providerId="LiveId" clId="{9459120A-7858-4E3D-AE12-5E072FDCE8FD}" dt="2024-04-24T16:49:23.053" v="2204" actId="478"/>
          <ac:graphicFrameMkLst>
            <pc:docMk/>
            <pc:sldMk cId="1926673937" sldId="276"/>
            <ac:graphicFrameMk id="36" creationId="{2E56A63B-0BE3-5BA9-9DD8-C75F13DDE85C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51" creationId="{3496CE24-A26B-AA6D-DF66-53317C99F71A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53" creationId="{CEA656DC-1106-B508-6A74-F6BC3C90000A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60" creationId="{103ED1BC-E3BC-7913-C326-2F10736AC1AB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62" creationId="{DF0DA687-72D6-4985-8E48-4DD7378D4DD5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63" creationId="{568336C8-6EDD-111C-9D1B-7CAAACFC90B8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64" creationId="{4D85A479-29F7-05F7-7229-0385711C71AE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65" creationId="{A9D52811-85CE-0A39-777D-71392F384AB0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66" creationId="{0EEB23A2-2B00-A656-4A55-F88DCE7474D6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67" creationId="{A0D253C3-A7B4-8DFF-E687-55BAEB3D40A7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68" creationId="{8C1EEBE6-A429-0693-6620-C7B0F5224235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69" creationId="{5EB75C13-B38C-ECF8-C235-5358F660CFE1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70" creationId="{128EBBE7-D0D9-A293-4D67-3DA2633C6423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71" creationId="{A5FDC6C4-35E1-6903-4307-D878F7537174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79" creationId="{FC1C7A3C-AFCC-41C0-CF8C-F620206E77A2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80" creationId="{6E13032F-0BB3-5B9F-2B71-3D5FC39DCF6B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81" creationId="{0BCB6868-2D5B-BA37-474F-DA9877CA9218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82" creationId="{7CB0EF39-6040-8D54-6FF6-AA8817999A09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83" creationId="{C49FC9C5-387E-FAAF-D452-3BB140DD853F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84" creationId="{6B17EC58-B020-4EC8-CA73-B3E627EA2F32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85" creationId="{BC7DAAD3-3EA5-A558-29A5-A1F70C786B95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92" creationId="{4A22F697-7AC4-701F-94AA-26463258891B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93" creationId="{E4180BEB-E231-64BF-5179-1B207F80EA4A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94" creationId="{3C916B71-A018-48D2-7C04-EA1A425D0FE8}"/>
          </ac:graphicFrameMkLst>
        </pc:graphicFrameChg>
        <pc:graphicFrameChg chg="del">
          <ac:chgData name="Markus Goldgruber" userId="39218518cd065b9f" providerId="LiveId" clId="{9459120A-7858-4E3D-AE12-5E072FDCE8FD}" dt="2024-04-24T16:58:56.479" v="2362" actId="478"/>
          <ac:graphicFrameMkLst>
            <pc:docMk/>
            <pc:sldMk cId="1926673937" sldId="276"/>
            <ac:graphicFrameMk id="95" creationId="{447B216A-F997-D075-89AC-BB68A0732E7B}"/>
          </ac:graphicFrameMkLst>
        </pc:graphicFrameChg>
        <pc:graphicFrameChg chg="add del mod">
          <ac:chgData name="Markus Goldgruber" userId="39218518cd065b9f" providerId="LiveId" clId="{9459120A-7858-4E3D-AE12-5E072FDCE8FD}" dt="2024-04-24T17:00:01.504" v="2384" actId="478"/>
          <ac:graphicFrameMkLst>
            <pc:docMk/>
            <pc:sldMk cId="1926673937" sldId="276"/>
            <ac:graphicFrameMk id="136" creationId="{EDC8F99F-3064-F6A8-808A-342BDD56EFBC}"/>
          </ac:graphicFrameMkLst>
        </pc:graphicFrameChg>
        <pc:graphicFrameChg chg="add del mod">
          <ac:chgData name="Markus Goldgruber" userId="39218518cd065b9f" providerId="LiveId" clId="{9459120A-7858-4E3D-AE12-5E072FDCE8FD}" dt="2024-04-24T17:00:01.887" v="2385" actId="478"/>
          <ac:graphicFrameMkLst>
            <pc:docMk/>
            <pc:sldMk cId="1926673937" sldId="276"/>
            <ac:graphicFrameMk id="137" creationId="{1A652040-35AC-E515-B0F2-99023B42000B}"/>
          </ac:graphicFrameMkLst>
        </pc:graphicFrameChg>
        <pc:graphicFrameChg chg="add del mod">
          <ac:chgData name="Markus Goldgruber" userId="39218518cd065b9f" providerId="LiveId" clId="{9459120A-7858-4E3D-AE12-5E072FDCE8FD}" dt="2024-04-24T17:00:02.277" v="2386" actId="478"/>
          <ac:graphicFrameMkLst>
            <pc:docMk/>
            <pc:sldMk cId="1926673937" sldId="276"/>
            <ac:graphicFrameMk id="138" creationId="{137BD8E6-70C7-99FB-DAA7-1A962D2ECA03}"/>
          </ac:graphicFrameMkLst>
        </pc:graphicFrameChg>
        <pc:graphicFrameChg chg="add del mod">
          <ac:chgData name="Markus Goldgruber" userId="39218518cd065b9f" providerId="LiveId" clId="{9459120A-7858-4E3D-AE12-5E072FDCE8FD}" dt="2024-04-24T17:00:00.599" v="2383" actId="478"/>
          <ac:graphicFrameMkLst>
            <pc:docMk/>
            <pc:sldMk cId="1926673937" sldId="276"/>
            <ac:graphicFrameMk id="139" creationId="{14ADE6B0-5995-77BD-EBB5-1E5F87138792}"/>
          </ac:graphicFrameMkLst>
        </pc:graphicFrameChg>
        <pc:graphicFrameChg chg="add del mod">
          <ac:chgData name="Markus Goldgruber" userId="39218518cd065b9f" providerId="LiveId" clId="{9459120A-7858-4E3D-AE12-5E072FDCE8FD}" dt="2024-04-24T17:00:00.144" v="2382" actId="478"/>
          <ac:graphicFrameMkLst>
            <pc:docMk/>
            <pc:sldMk cId="1926673937" sldId="276"/>
            <ac:graphicFrameMk id="140" creationId="{DFB0CEED-39AC-C14E-C2B3-21BA1E36DE88}"/>
          </ac:graphicFrameMkLst>
        </pc:graphicFrameChg>
        <pc:graphicFrameChg chg="add del mod">
          <ac:chgData name="Markus Goldgruber" userId="39218518cd065b9f" providerId="LiveId" clId="{9459120A-7858-4E3D-AE12-5E072FDCE8FD}" dt="2024-04-24T16:59:59.183" v="2380" actId="478"/>
          <ac:graphicFrameMkLst>
            <pc:docMk/>
            <pc:sldMk cId="1926673937" sldId="276"/>
            <ac:graphicFrameMk id="141" creationId="{E086D494-78BF-92A1-4E03-90EFC89316F3}"/>
          </ac:graphicFrameMkLst>
        </pc:graphicFrameChg>
        <pc:graphicFrameChg chg="add del mod">
          <ac:chgData name="Markus Goldgruber" userId="39218518cd065b9f" providerId="LiveId" clId="{9459120A-7858-4E3D-AE12-5E072FDCE8FD}" dt="2024-04-24T16:59:59.686" v="2381" actId="478"/>
          <ac:graphicFrameMkLst>
            <pc:docMk/>
            <pc:sldMk cId="1926673937" sldId="276"/>
            <ac:graphicFrameMk id="142" creationId="{656E7F14-D3CA-08D7-BD0F-221656133914}"/>
          </ac:graphicFrameMkLst>
        </pc:graphicFrameChg>
        <pc:graphicFrameChg chg="add del mod">
          <ac:chgData name="Markus Goldgruber" userId="39218518cd065b9f" providerId="LiveId" clId="{9459120A-7858-4E3D-AE12-5E072FDCE8FD}" dt="2024-04-24T16:59:58.743" v="2379" actId="478"/>
          <ac:graphicFrameMkLst>
            <pc:docMk/>
            <pc:sldMk cId="1926673937" sldId="276"/>
            <ac:graphicFrameMk id="143" creationId="{5410F7B5-AA66-CEF2-6E4A-77ED982F4898}"/>
          </ac:graphicFrameMkLst>
        </pc:graphicFrameChg>
        <pc:graphicFrameChg chg="add del mod">
          <ac:chgData name="Markus Goldgruber" userId="39218518cd065b9f" providerId="LiveId" clId="{9459120A-7858-4E3D-AE12-5E072FDCE8FD}" dt="2024-04-24T16:59:58.293" v="2378" actId="478"/>
          <ac:graphicFrameMkLst>
            <pc:docMk/>
            <pc:sldMk cId="1926673937" sldId="276"/>
            <ac:graphicFrameMk id="144" creationId="{62FDD287-4EF0-FB17-B8D2-6E17D0DB711D}"/>
          </ac:graphicFrameMkLst>
        </pc:graphicFrameChg>
        <pc:graphicFrameChg chg="add del mod">
          <ac:chgData name="Markus Goldgruber" userId="39218518cd065b9f" providerId="LiveId" clId="{9459120A-7858-4E3D-AE12-5E072FDCE8FD}" dt="2024-04-24T16:59:57.279" v="2376" actId="478"/>
          <ac:graphicFrameMkLst>
            <pc:docMk/>
            <pc:sldMk cId="1926673937" sldId="276"/>
            <ac:graphicFrameMk id="145" creationId="{9742A445-2DA1-CA5E-F5A0-4CE38AA07BE6}"/>
          </ac:graphicFrameMkLst>
        </pc:graphicFrameChg>
        <pc:graphicFrameChg chg="add del mod">
          <ac:chgData name="Markus Goldgruber" userId="39218518cd065b9f" providerId="LiveId" clId="{9459120A-7858-4E3D-AE12-5E072FDCE8FD}" dt="2024-04-24T16:59:57.854" v="2377" actId="478"/>
          <ac:graphicFrameMkLst>
            <pc:docMk/>
            <pc:sldMk cId="1926673937" sldId="276"/>
            <ac:graphicFrameMk id="146" creationId="{B18A1054-4A76-AB4B-CD0D-D2DE415E30AE}"/>
          </ac:graphicFrameMkLst>
        </pc:graphicFrameChg>
        <pc:graphicFrameChg chg="add del mod">
          <ac:chgData name="Markus Goldgruber" userId="39218518cd065b9f" providerId="LiveId" clId="{9459120A-7858-4E3D-AE12-5E072FDCE8FD}" dt="2024-04-24T16:59:56.793" v="2375" actId="478"/>
          <ac:graphicFrameMkLst>
            <pc:docMk/>
            <pc:sldMk cId="1926673937" sldId="276"/>
            <ac:graphicFrameMk id="147" creationId="{7CA0B95A-F28C-3C74-CDEC-228F5B0CD25C}"/>
          </ac:graphicFrameMkLst>
        </pc:graphicFrameChg>
        <pc:graphicFrameChg chg="add del mod">
          <ac:chgData name="Markus Goldgruber" userId="39218518cd065b9f" providerId="LiveId" clId="{9459120A-7858-4E3D-AE12-5E072FDCE8FD}" dt="2024-04-24T16:59:55.938" v="2374" actId="478"/>
          <ac:graphicFrameMkLst>
            <pc:docMk/>
            <pc:sldMk cId="1926673937" sldId="276"/>
            <ac:graphicFrameMk id="148" creationId="{25B8EC08-5801-290A-3154-FB9A59F3F04E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49" creationId="{C7A62C89-3CB4-E7D7-8C9F-53EAEFA769DA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50" creationId="{17F2FD00-83B9-6FB5-3F1D-60EAD5073EC7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51" creationId="{7CC43728-B0CE-B3AD-32A0-4651BEA8AE36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52" creationId="{A85EBE95-5231-317D-B2B5-7C415F1CFF7D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53" creationId="{4C2436DD-4CD9-7563-F75F-1A9367DFA127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54" creationId="{9A4C8AF1-A041-88C0-6B54-FF7A1AFD1762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55" creationId="{036A1A5A-9913-A5C8-9134-0CCC2E1D1674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56" creationId="{D38222E3-99AC-D1B2-2BFE-15EBF7570D75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57" creationId="{C2470A76-BE3C-9A1C-9C45-B0F287391048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59" creationId="{A3613086-63CE-CF9E-E437-B997F86D7AC1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60" creationId="{C2AE7929-2702-5395-9773-D089326102CB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61" creationId="{4FEF789A-B62D-6CD0-2509-06E161352F95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162" creationId="{E26F02B8-1FEC-BCF2-D936-0885B0E95BF5}"/>
          </ac:graphicFrameMkLst>
        </pc:graphicFrameChg>
        <pc:graphicFrameChg chg="add del mod">
          <ac:chgData name="Markus Goldgruber" userId="39218518cd065b9f" providerId="LiveId" clId="{9459120A-7858-4E3D-AE12-5E072FDCE8FD}" dt="2024-04-24T17:07:48.889" v="2482" actId="478"/>
          <ac:graphicFrameMkLst>
            <pc:docMk/>
            <pc:sldMk cId="1926673937" sldId="276"/>
            <ac:graphicFrameMk id="189" creationId="{11DA650B-B9F9-4E53-505C-9F25D61FB293}"/>
          </ac:graphicFrameMkLst>
        </pc:graphicFrameChg>
        <pc:graphicFrameChg chg="add del mod">
          <ac:chgData name="Markus Goldgruber" userId="39218518cd065b9f" providerId="LiveId" clId="{9459120A-7858-4E3D-AE12-5E072FDCE8FD}" dt="2024-04-24T17:07:49.398" v="2483" actId="478"/>
          <ac:graphicFrameMkLst>
            <pc:docMk/>
            <pc:sldMk cId="1926673937" sldId="276"/>
            <ac:graphicFrameMk id="190" creationId="{BB0C990B-E41A-495C-0650-7BEB669907EE}"/>
          </ac:graphicFrameMkLst>
        </pc:graphicFrameChg>
        <pc:graphicFrameChg chg="add del mod">
          <ac:chgData name="Markus Goldgruber" userId="39218518cd065b9f" providerId="LiveId" clId="{9459120A-7858-4E3D-AE12-5E072FDCE8FD}" dt="2024-04-24T17:07:44.824" v="2477" actId="478"/>
          <ac:graphicFrameMkLst>
            <pc:docMk/>
            <pc:sldMk cId="1926673937" sldId="276"/>
            <ac:graphicFrameMk id="191" creationId="{2DCD3188-B9AC-81B5-EF77-954A692DDA12}"/>
          </ac:graphicFrameMkLst>
        </pc:graphicFrameChg>
        <pc:graphicFrameChg chg="add del mod">
          <ac:chgData name="Markus Goldgruber" userId="39218518cd065b9f" providerId="LiveId" clId="{9459120A-7858-4E3D-AE12-5E072FDCE8FD}" dt="2024-04-24T17:07:44.323" v="2476" actId="478"/>
          <ac:graphicFrameMkLst>
            <pc:docMk/>
            <pc:sldMk cId="1926673937" sldId="276"/>
            <ac:graphicFrameMk id="192" creationId="{4985F694-0106-D7DC-9B3B-99EE19F3D3BC}"/>
          </ac:graphicFrameMkLst>
        </pc:graphicFrameChg>
        <pc:graphicFrameChg chg="add del mod">
          <ac:chgData name="Markus Goldgruber" userId="39218518cd065b9f" providerId="LiveId" clId="{9459120A-7858-4E3D-AE12-5E072FDCE8FD}" dt="2024-04-24T17:07:45.325" v="2478" actId="478"/>
          <ac:graphicFrameMkLst>
            <pc:docMk/>
            <pc:sldMk cId="1926673937" sldId="276"/>
            <ac:graphicFrameMk id="193" creationId="{00FC80F4-EE7A-270C-7659-3C136976BBB6}"/>
          </ac:graphicFrameMkLst>
        </pc:graphicFrameChg>
        <pc:graphicFrameChg chg="add del mod">
          <ac:chgData name="Markus Goldgruber" userId="39218518cd065b9f" providerId="LiveId" clId="{9459120A-7858-4E3D-AE12-5E072FDCE8FD}" dt="2024-04-24T17:07:43.800" v="2475" actId="478"/>
          <ac:graphicFrameMkLst>
            <pc:docMk/>
            <pc:sldMk cId="1926673937" sldId="276"/>
            <ac:graphicFrameMk id="194" creationId="{C2E453F4-59FC-3E4D-2181-55AA811CD7B0}"/>
          </ac:graphicFrameMkLst>
        </pc:graphicFrameChg>
        <pc:graphicFrameChg chg="add del mod">
          <ac:chgData name="Markus Goldgruber" userId="39218518cd065b9f" providerId="LiveId" clId="{9459120A-7858-4E3D-AE12-5E072FDCE8FD}" dt="2024-04-24T17:07:45.794" v="2479" actId="478"/>
          <ac:graphicFrameMkLst>
            <pc:docMk/>
            <pc:sldMk cId="1926673937" sldId="276"/>
            <ac:graphicFrameMk id="195" creationId="{DEEBB6A0-3890-2EDF-3099-C5A9E32BFD5B}"/>
          </ac:graphicFrameMkLst>
        </pc:graphicFrameChg>
        <pc:graphicFrameChg chg="add del mod">
          <ac:chgData name="Markus Goldgruber" userId="39218518cd065b9f" providerId="LiveId" clId="{9459120A-7858-4E3D-AE12-5E072FDCE8FD}" dt="2024-04-24T17:07:43.237" v="2474" actId="478"/>
          <ac:graphicFrameMkLst>
            <pc:docMk/>
            <pc:sldMk cId="1926673937" sldId="276"/>
            <ac:graphicFrameMk id="196" creationId="{C4BD5974-0A2C-714A-6BEA-CC649ACDC894}"/>
          </ac:graphicFrameMkLst>
        </pc:graphicFrameChg>
        <pc:graphicFrameChg chg="add del mod">
          <ac:chgData name="Markus Goldgruber" userId="39218518cd065b9f" providerId="LiveId" clId="{9459120A-7858-4E3D-AE12-5E072FDCE8FD}" dt="2024-04-24T17:07:46.401" v="2480" actId="478"/>
          <ac:graphicFrameMkLst>
            <pc:docMk/>
            <pc:sldMk cId="1926673937" sldId="276"/>
            <ac:graphicFrameMk id="208" creationId="{CB61B7E4-831B-BFC5-79F3-D01B226D83DB}"/>
          </ac:graphicFrameMkLst>
        </pc:graphicFrameChg>
        <pc:graphicFrameChg chg="add del mod">
          <ac:chgData name="Markus Goldgruber" userId="39218518cd065b9f" providerId="LiveId" clId="{9459120A-7858-4E3D-AE12-5E072FDCE8FD}" dt="2024-04-24T17:07:41.634" v="2473" actId="478"/>
          <ac:graphicFrameMkLst>
            <pc:docMk/>
            <pc:sldMk cId="1926673937" sldId="276"/>
            <ac:graphicFrameMk id="209" creationId="{CFDC1E64-BC0F-BE23-4302-3661D5B5E9B9}"/>
          </ac:graphicFrameMkLst>
        </pc:graphicFrameChg>
        <pc:graphicFrameChg chg="add del mod">
          <ac:chgData name="Markus Goldgruber" userId="39218518cd065b9f" providerId="LiveId" clId="{9459120A-7858-4E3D-AE12-5E072FDCE8FD}" dt="2024-04-24T17:07:46.832" v="2481" actId="478"/>
          <ac:graphicFrameMkLst>
            <pc:docMk/>
            <pc:sldMk cId="1926673937" sldId="276"/>
            <ac:graphicFrameMk id="210" creationId="{83F1F03D-A496-E659-7E83-80C8FE04E0E1}"/>
          </ac:graphicFrameMkLst>
        </pc:graphicFrameChg>
        <pc:graphicFrameChg chg="add del mod">
          <ac:chgData name="Markus Goldgruber" userId="39218518cd065b9f" providerId="LiveId" clId="{9459120A-7858-4E3D-AE12-5E072FDCE8FD}" dt="2024-04-24T17:07:41.132" v="2472" actId="478"/>
          <ac:graphicFrameMkLst>
            <pc:docMk/>
            <pc:sldMk cId="1926673937" sldId="276"/>
            <ac:graphicFrameMk id="211" creationId="{E58FA05A-DEFC-BCFD-CE8F-C135D96A5BE6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16" creationId="{C4C78B3F-05D0-1C20-62DE-480D7DC7EB10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17" creationId="{EF478D1D-33B1-1E07-5C65-77B1FEC6EC66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18" creationId="{F9595F43-BABD-A3A9-4A75-EACF18AEE17A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24" creationId="{5987E5F6-D77E-3CB2-76CC-F3B410DA8FFE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25" creationId="{4D7CFF1F-CE28-C016-5043-A613C88FAE97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26" creationId="{0CA1F5FA-A48D-70F4-BBB6-36D7D40B2446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27" creationId="{C1CA5A96-C015-77B5-57D5-DB80757D4178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28" creationId="{B3B572F3-6D85-E9C0-0B19-229B71EEE9D8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29" creationId="{7BF5940A-4F55-A5DF-E055-BCA3B80DEB03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30" creationId="{3A1CC6DF-7832-3F21-4C97-B3130D813A6C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31" creationId="{74D9C55A-37F0-ECE9-AFAC-7F282C30A7F5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32" creationId="{514CEE15-5F29-976F-32A1-4F1F5B856F2F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33" creationId="{56C4742D-9617-E44F-9217-E36E56B8ACE4}"/>
          </ac:graphicFrameMkLst>
        </pc:graphicFrameChg>
        <pc:graphicFrameChg chg="del">
          <ac:chgData name="Markus Goldgruber" userId="39218518cd065b9f" providerId="LiveId" clId="{9459120A-7858-4E3D-AE12-5E072FDCE8FD}" dt="2024-04-24T16:59:47.383" v="2366" actId="478"/>
          <ac:graphicFrameMkLst>
            <pc:docMk/>
            <pc:sldMk cId="1926673937" sldId="276"/>
            <ac:graphicFrameMk id="234" creationId="{4E4D76E7-FA0A-394E-2408-2F988178AEF9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35" creationId="{9C322A07-23EA-C12F-D980-636ED23BC99D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36" creationId="{9AC1DD71-8C21-0B96-81AF-481A7D70FC05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37" creationId="{95FDC527-3EE8-08E2-A49A-47ABB4D487B6}"/>
          </ac:graphicFrameMkLst>
        </pc:graphicFrameChg>
        <pc:graphicFrameChg chg="add mod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38" creationId="{E1366A88-3BC7-F0AE-2F4D-6F782384DEF7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39" creationId="{DBE57572-1147-1256-0AD4-51884C3F4164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40" creationId="{540D217C-62ED-9AE1-FC19-31D545D782FF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41" creationId="{782AB692-DE49-250A-BA7E-C5D1F2A96542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42" creationId="{04B582F9-AD5C-159C-5CE9-F51C5FA72603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43" creationId="{E6205736-B9EE-47E7-194D-F159FD7E344C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25.178" v="3409" actId="5736"/>
          <ac:graphicFrameMkLst>
            <pc:docMk/>
            <pc:sldMk cId="1926673937" sldId="276"/>
            <ac:graphicFrameMk id="244" creationId="{AA536F8C-33AC-6EBB-818B-C661A47BBA2C}"/>
          </ac:graphicFrameMkLst>
        </pc:graphicFrame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4" creationId="{74D4880F-FECA-8C27-BBDC-27AF3B70D84F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7" creationId="{51F746F0-1F18-6D6A-1A2B-58EE18EA85BC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15" creationId="{205B8BA4-8F26-AEB8-2045-AA6EFA39F66B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17" creationId="{E3509F98-F89B-E7A5-06F3-B0E8F00EF96A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18" creationId="{151A1B9C-BF9C-BAE2-EA93-B5F9877E8134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21" creationId="{59A68057-3B43-7D80-0133-05BBDD0CF7F5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22" creationId="{00EAC134-2A9F-B15C-609B-2790F8BF9393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23" creationId="{060D8D36-379B-D3C6-982A-A197A90B5632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24" creationId="{5887474E-9168-8F36-FA21-B73F9B4AE47A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37" creationId="{F8BC0FED-2607-A878-6063-AC06417D9579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38" creationId="{0F7C037C-FEFC-7DDB-441D-E89E438145A2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40" creationId="{344FFC90-B765-7A08-5543-B97AF8FA6F10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54" creationId="{6853F915-CC7F-B7D1-2433-2FF8D7C42EA7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57" creationId="{0EA5FC1D-4BD1-A8F2-2526-4E174705AA43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58" creationId="{406FF445-6202-ADB3-B5A4-08E1A0DE8804}"/>
          </ac:cxnSpMkLst>
        </pc:cxnChg>
        <pc:cxnChg chg="del">
          <ac:chgData name="Markus Goldgruber" userId="39218518cd065b9f" providerId="LiveId" clId="{9459120A-7858-4E3D-AE12-5E072FDCE8FD}" dt="2024-04-24T16:58:56.479" v="2362" actId="478"/>
          <ac:cxnSpMkLst>
            <pc:docMk/>
            <pc:sldMk cId="1926673937" sldId="276"/>
            <ac:cxnSpMk id="59" creationId="{A90B5EE7-A86E-A2AD-EA8F-E15A6BFAB2EC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73" creationId="{7DA385E2-DF93-8C71-F527-7EC6385F64F1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74" creationId="{A4DBAC09-917C-9856-F208-EF4AEAB6DCFD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75" creationId="{498D5003-7D77-D604-07E0-2A9A1AA79B73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76" creationId="{B2BD713B-74C2-54E3-E57C-504370DE4B03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77" creationId="{818768A9-931E-12BA-8106-BEE6230BA56E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78" creationId="{4B46E36F-043D-3CDA-8136-1004D53B0523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88" creationId="{717E3857-3000-DC52-FA9A-5F50142BA4FB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89" creationId="{B2BAF6BE-E191-D86B-D47E-AD578C162F18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90" creationId="{05D35039-DC0E-FE0F-CC49-E58B6B963EBB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91" creationId="{E976FD2E-0BAD-4CE1-C743-FA96BA405B1A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98" creationId="{71332C89-F9A7-8251-7732-4E5E6B62AAF0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99" creationId="{7728DC41-28BC-0834-B759-D044AD348043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00" creationId="{0792266B-A233-2E50-1775-4E30A5A3B2AF}"/>
          </ac:cxnSpMkLst>
        </pc:cxnChg>
        <pc:cxnChg chg="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01" creationId="{3C34B9EA-1E2F-254B-7D32-1B7F25B849F8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23" creationId="{B55DA656-F307-ADA7-A1EC-D7562690E5AB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124" creationId="{814EEC0D-A7D7-7D6E-F2C1-8E34146404F6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125" creationId="{3DDE61F1-0DC1-C4C3-4EFA-697EAFC731AE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126" creationId="{615258DD-98EA-02F0-94E1-0310CD82F176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127" creationId="{0D6AF368-5883-30FD-C1C6-3216CFA89DF5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128" creationId="{EB598E79-8AE7-AF4B-928D-BFF7E69DC540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129" creationId="{540E427A-81B3-B62F-A8E6-D973F2E51B9F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130" creationId="{A4241B20-B4F7-E49E-47DE-3432FEFC7F01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31" creationId="{C0C0F958-31B8-26C2-5840-F90B3AFBBE37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158" creationId="{363F04E3-1A43-ACFB-3FB5-51F54C763380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63" creationId="{14BEC184-0F0B-8FA1-1654-EE31AE42FA01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64" creationId="{C23849F3-652B-699F-20C1-278FEFC2FCE0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65" creationId="{C3D899FE-0DC9-69AA-EFAC-1B676969128D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66" creationId="{DAF86CD4-250D-D0A5-89B4-B31A1F8687AA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67" creationId="{6FA9BB27-67F4-7FD1-4B65-A4F743DD9341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68" creationId="{BE8DA37E-0CBF-6552-E63B-6EEC06882418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69" creationId="{8781749F-6CF7-2653-291E-20D90CE09B6D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70" creationId="{06D5B310-2B88-8E4D-844F-97682845A9B5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83" creationId="{259C8392-765D-95AA-5E86-2F0A8EC31D92}"/>
          </ac:cxnSpMkLst>
        </pc:cxnChg>
        <pc:cxnChg chg="add mod">
          <ac:chgData name="Markus Goldgruber" userId="39218518cd065b9f" providerId="LiveId" clId="{9459120A-7858-4E3D-AE12-5E072FDCE8FD}" dt="2024-04-25T16:57:25.178" v="3409" actId="5736"/>
          <ac:cxnSpMkLst>
            <pc:docMk/>
            <pc:sldMk cId="1926673937" sldId="276"/>
            <ac:cxnSpMk id="184" creationId="{7521E145-F10E-E8AE-8B81-C919F4F98287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221" creationId="{347DAA81-DD2B-89C2-E72E-82988D0A62B6}"/>
          </ac:cxnSpMkLst>
        </pc:cxnChg>
        <pc:cxnChg chg="del">
          <ac:chgData name="Markus Goldgruber" userId="39218518cd065b9f" providerId="LiveId" clId="{9459120A-7858-4E3D-AE12-5E072FDCE8FD}" dt="2024-04-24T16:59:47.383" v="2366" actId="478"/>
          <ac:cxnSpMkLst>
            <pc:docMk/>
            <pc:sldMk cId="1926673937" sldId="276"/>
            <ac:cxnSpMk id="222" creationId="{57973DDD-DFEF-CFF2-72CA-F3740182CE15}"/>
          </ac:cxnSpMkLst>
        </pc:cxnChg>
      </pc:sldChg>
      <pc:sldChg chg="delSp add del mod">
        <pc:chgData name="Markus Goldgruber" userId="39218518cd065b9f" providerId="LiveId" clId="{9459120A-7858-4E3D-AE12-5E072FDCE8FD}" dt="2024-04-25T14:58:44.813" v="2566" actId="47"/>
        <pc:sldMkLst>
          <pc:docMk/>
          <pc:sldMk cId="1475663453" sldId="277"/>
        </pc:sldMkLst>
        <pc:cxnChg chg="del">
          <ac:chgData name="Markus Goldgruber" userId="39218518cd065b9f" providerId="LiveId" clId="{9459120A-7858-4E3D-AE12-5E072FDCE8FD}" dt="2024-04-25T14:58:38.723" v="2562" actId="478"/>
          <ac:cxnSpMkLst>
            <pc:docMk/>
            <pc:sldMk cId="1475663453" sldId="277"/>
            <ac:cxnSpMk id="69" creationId="{5DE8FF47-1428-0113-A6C0-E797FA617DA8}"/>
          </ac:cxnSpMkLst>
        </pc:cxnChg>
        <pc:cxnChg chg="del">
          <ac:chgData name="Markus Goldgruber" userId="39218518cd065b9f" providerId="LiveId" clId="{9459120A-7858-4E3D-AE12-5E072FDCE8FD}" dt="2024-04-25T14:58:39.611" v="2563" actId="478"/>
          <ac:cxnSpMkLst>
            <pc:docMk/>
            <pc:sldMk cId="1475663453" sldId="277"/>
            <ac:cxnSpMk id="70" creationId="{C4DDF537-92EE-9DAE-8449-316B4D0A8458}"/>
          </ac:cxnSpMkLst>
        </pc:cxnChg>
        <pc:cxnChg chg="del">
          <ac:chgData name="Markus Goldgruber" userId="39218518cd065b9f" providerId="LiveId" clId="{9459120A-7858-4E3D-AE12-5E072FDCE8FD}" dt="2024-04-25T14:58:40.269" v="2564" actId="478"/>
          <ac:cxnSpMkLst>
            <pc:docMk/>
            <pc:sldMk cId="1475663453" sldId="277"/>
            <ac:cxnSpMk id="71" creationId="{3D89D64E-F1C9-8E72-0365-E1AB51E0CF12}"/>
          </ac:cxnSpMkLst>
        </pc:cxnChg>
        <pc:cxnChg chg="del">
          <ac:chgData name="Markus Goldgruber" userId="39218518cd065b9f" providerId="LiveId" clId="{9459120A-7858-4E3D-AE12-5E072FDCE8FD}" dt="2024-04-25T14:58:42.184" v="2565" actId="478"/>
          <ac:cxnSpMkLst>
            <pc:docMk/>
            <pc:sldMk cId="1475663453" sldId="277"/>
            <ac:cxnSpMk id="86" creationId="{79C17E15-8931-26EB-250C-2C4B448C0A31}"/>
          </ac:cxnSpMkLst>
        </pc:cxnChg>
      </pc:sldChg>
      <pc:sldChg chg="addSp delSp modSp add del mod">
        <pc:chgData name="Markus Goldgruber" userId="39218518cd065b9f" providerId="LiveId" clId="{9459120A-7858-4E3D-AE12-5E072FDCE8FD}" dt="2024-04-25T16:57:49.855" v="3410" actId="5736"/>
        <pc:sldMkLst>
          <pc:docMk/>
          <pc:sldMk cId="4238020402" sldId="277"/>
        </pc:sldMkLst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" creationId="{44D90BDB-3304-90EE-C0CE-531802F81298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3" creationId="{3DAFB528-72F4-161E-8BCC-6959988BCAD0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5" creationId="{9D1B6AAF-2AF2-6D76-5E01-D767D46A5AF0}"/>
          </ac:spMkLst>
        </pc:spChg>
        <pc:spChg chg="del">
          <ac:chgData name="Markus Goldgruber" userId="39218518cd065b9f" providerId="LiveId" clId="{9459120A-7858-4E3D-AE12-5E072FDCE8FD}" dt="2024-04-25T15:06:41.972" v="2962" actId="478"/>
          <ac:spMkLst>
            <pc:docMk/>
            <pc:sldMk cId="4238020402" sldId="277"/>
            <ac:spMk id="6" creationId="{1BDDDED5-0C67-9CBA-020C-D740D16EC476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0" creationId="{4401DE4E-B271-47DC-6C3F-3009B771CEC8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2" creationId="{FA0537B8-C18C-E4C9-52E8-0FAC5B1E3B33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3" creationId="{F0043F96-5F23-5A12-F5FA-F78E10177443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5" creationId="{F2654B69-60C7-6627-5274-C04332AB8AC7}"/>
          </ac:spMkLst>
        </pc:spChg>
        <pc:spChg chg="add del mod">
          <ac:chgData name="Markus Goldgruber" userId="39218518cd065b9f" providerId="LiveId" clId="{9459120A-7858-4E3D-AE12-5E072FDCE8FD}" dt="2024-04-25T15:09:32.013" v="3046" actId="478"/>
          <ac:spMkLst>
            <pc:docMk/>
            <pc:sldMk cId="4238020402" sldId="277"/>
            <ac:spMk id="29" creationId="{7D123A90-AE4D-E3E0-978E-7625A73BC0D2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41" creationId="{0CA286E3-FEB7-8D4B-D94F-2C2BD318F3D9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72" creationId="{67E6E855-2725-AABF-48B6-F18E0D7D0351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80" creationId="{6618EF03-D9A3-FC8D-B262-DC1B0DD0B4FF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81" creationId="{6A2D63BA-01C6-F68E-908B-CB37B19F5852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82" creationId="{5EBCE0E7-DAA0-70DC-C76B-77C2BB9E2F33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83" creationId="{7C6126CD-E36E-D185-75DA-AA80E669A889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84" creationId="{8BB1CBF6-3079-A871-9226-11E75B24D830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85" creationId="{9CCD127E-D9F2-32DD-62DB-F3DC1A96370F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86" creationId="{09B65D70-0BB6-A740-AD54-70327443DD15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87" creationId="{D634F63E-DD96-7EEA-C19C-88F0AEA5D4E4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92" creationId="{B7CE9485-FA45-1B59-67ED-25F14F01628E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93" creationId="{DBA0AC2B-9106-B3A7-311E-D07F19CB4C34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94" creationId="{B30E9E7C-B5FB-B5C6-0AAD-3A814BB9ACB3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95" creationId="{2E393C31-7D1A-B4A9-D275-6FF661B0E8E0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96" creationId="{4A5D8D66-4D79-A284-C7D0-14854BCE5692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97" creationId="{22181F23-7569-644A-417A-444C1DEBB2AA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02" creationId="{87528D95-EFC8-DAE5-2DB2-FCEDFCBE0BE1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03" creationId="{D5397EFC-6525-016E-75D7-26753D38D072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04" creationId="{1AA7358C-1005-74C4-2913-E667A3A53CE1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05" creationId="{B4AFC664-C892-5207-3050-B983D7EEB0B3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06" creationId="{A6902E0A-CA98-20F6-CF90-3FE1F9751648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07" creationId="{6C531388-5AE9-9BDD-C19C-F215FCB06047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08" creationId="{63C846EC-4FED-6ABB-9855-3AE373EDE23F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09" creationId="{1F2F5853-8B94-3365-DF0B-B5531A1E35C6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10" creationId="{7E7DFA1E-DE1B-EA78-9F97-CB79120D3345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11" creationId="{D53BEFE4-45F7-7BF1-DE7B-A6A653BADFC1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12" creationId="{80940881-E9EE-AAC4-7AB1-95BC67DBD4FE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13" creationId="{E6A84F59-531E-6F10-FCEB-05CFE388A11C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14" creationId="{9FF563CA-99FE-F532-CBE7-1CFD32A4DA8B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15" creationId="{DC3B4757-B995-2702-13D0-D0440EA00511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16" creationId="{0ADE6E09-F695-1976-E6B2-32DF4D974C73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17" creationId="{AF89E809-25DB-FF5A-1E0B-FC8DFB93B648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18" creationId="{2AF4D2FA-428A-2D9A-5D77-0BD089E3787D}"/>
          </ac:spMkLst>
        </pc:spChg>
        <pc:spChg chg="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19" creationId="{2A1E5279-F6E7-72FC-6944-D61E1C29DAF7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20" creationId="{180170C6-B80D-319C-9779-628DE8E8BE8A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21" creationId="{F1EFF03C-0AA2-389C-DFBD-E148D3A6B849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22" creationId="{74F50551-2B0C-CE01-AA63-291DFE44D519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24" creationId="{EF9A4B72-58C3-3C40-BAB5-26C4D9ED17B3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27" creationId="{187B6363-27CE-1BD2-3084-CE706FB1F4C8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28" creationId="{7B326552-F7A3-1058-7D19-75D4F8E86C8B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29" creationId="{2A750744-FE0A-2629-F384-62294A1D83F8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30" creationId="{9C91FAD8-D906-96CA-A221-2CAF23845FC4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32" creationId="{F9108575-5F5F-41F5-A9AC-EC86E132BD13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33" creationId="{541BFFCD-138B-5CC6-E0E2-AB54C4A3C9F5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34" creationId="{E8CAB7DE-6A98-7FC0-FBED-9DD49860E8CD}"/>
          </ac:spMkLst>
        </pc:spChg>
        <pc:spChg chg="del">
          <ac:chgData name="Markus Goldgruber" userId="39218518cd065b9f" providerId="LiveId" clId="{9459120A-7858-4E3D-AE12-5E072FDCE8FD}" dt="2024-04-25T15:08:53.298" v="3036" actId="478"/>
          <ac:spMkLst>
            <pc:docMk/>
            <pc:sldMk cId="4238020402" sldId="277"/>
            <ac:spMk id="135" creationId="{02C07606-011B-1044-4816-BCCE1C852750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136" creationId="{D2B94B56-ADC0-EE62-807A-867C5708FD72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71" creationId="{94B28099-2EF6-F4F2-DE5C-3CECAA6E6347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72" creationId="{5DDADD30-29EB-BB85-5BFA-FCD29C8AC045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73" creationId="{3711C753-CDFF-6983-8057-68D5EB229FAE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74" creationId="{EBFD4ED5-9596-998F-1C26-512BEA9769DF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75" creationId="{66C93528-0A25-7D26-3835-4AB1459A8F76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76" creationId="{D4AD13B3-170F-6776-5DCD-85EB1CA56944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77" creationId="{EDE8BF1A-A5F7-0A4B-E181-267CE37EDCB8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78" creationId="{1223B320-02FA-6FB0-0498-A5ECF5C58CE6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79" creationId="{EFCF4A13-7247-9477-6CFA-5D0032F4F44A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80" creationId="{553B83E5-D5D6-EF71-053D-EBC0AA66E4B5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81" creationId="{A62A1A20-EAC8-7338-66CB-C0C62FA11118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82" creationId="{0102C2D9-9ACD-6F09-29DC-FBB4B19FA768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85" creationId="{FCB18AD9-A155-3291-C3B9-12BCC8917FD9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86" creationId="{6C17F1EB-5C4A-D6E3-743F-1361C2EFA908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87" creationId="{B3893E22-6B5E-31A7-E501-BF219B305538}"/>
          </ac:spMkLst>
        </pc:spChg>
        <pc:spChg chg="del">
          <ac:chgData name="Markus Goldgruber" userId="39218518cd065b9f" providerId="LiveId" clId="{9459120A-7858-4E3D-AE12-5E072FDCE8FD}" dt="2024-04-25T15:08:56.390" v="3037" actId="478"/>
          <ac:spMkLst>
            <pc:docMk/>
            <pc:sldMk cId="4238020402" sldId="277"/>
            <ac:spMk id="188" creationId="{949BD15F-FB07-0E8B-EA64-852AE3ECCB3E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21" creationId="{08CD2C10-4AE8-5715-8BBD-5B005D6E32B8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22" creationId="{D3E47EE0-A8A6-2E8C-3CA3-E43BDB9A8527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23" creationId="{C80E527B-1EF7-0BD4-614F-78A01C6D090D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24" creationId="{928F11F9-89C7-762E-F8D3-1DBC814A2444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25" creationId="{22936BF9-000E-797D-7D14-75FB817F5006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26" creationId="{4BABEEB3-6F6D-5B4A-F040-0E208439B5CA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27" creationId="{948711BF-C47F-6893-5608-3EEBC18B553C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28" creationId="{159736FB-872E-8FF8-66F8-4B837F68D84A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29" creationId="{BC90C75E-FBC7-BAC9-1093-5BAF8FFAB85A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30" creationId="{7C07FBA0-CBD8-D2FE-8BE3-39B073C72C6C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31" creationId="{5AA7AB54-2F5C-194F-4520-21D63EC702E9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32" creationId="{1AE5A9CC-A8BF-8FAD-71F5-BC29EA957557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45" creationId="{18B4E6BF-ACFC-A152-A597-84EE1E39C1C0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46" creationId="{DAFF79B0-4BB3-E7A3-28D3-CD3CE7FE11DB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47" creationId="{FD9EF6D8-C229-37F0-188D-0404880BBEBB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48" creationId="{4EB3F943-D7AD-C376-4EF7-879899045C1B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49" creationId="{56E637E7-3728-0AF3-A18A-A6F9F1898852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89" creationId="{0CD4F5B5-254A-B30F-C498-FD768A1497FE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90" creationId="{7F316CCC-6B6E-59D3-E49F-287F61494F4D}"/>
          </ac:spMkLst>
        </pc:spChg>
        <pc:spChg chg="add mod">
          <ac:chgData name="Markus Goldgruber" userId="39218518cd065b9f" providerId="LiveId" clId="{9459120A-7858-4E3D-AE12-5E072FDCE8FD}" dt="2024-04-25T16:57:49.855" v="3410" actId="5736"/>
          <ac:spMkLst>
            <pc:docMk/>
            <pc:sldMk cId="4238020402" sldId="277"/>
            <ac:spMk id="293" creationId="{83CDC82B-82CD-7605-9BDD-9BE4D1A2B9CE}"/>
          </ac:spMkLst>
        </pc:spChg>
        <pc:graphicFrameChg chg="add mod">
          <ac:chgData name="Markus Goldgruber" userId="39218518cd065b9f" providerId="LiveId" clId="{9459120A-7858-4E3D-AE12-5E072FDCE8FD}" dt="2024-04-25T15:00:47.923" v="2615" actId="1076"/>
          <ac:graphicFrameMkLst>
            <pc:docMk/>
            <pc:sldMk cId="4238020402" sldId="277"/>
            <ac:graphicFrameMk id="8" creationId="{9BC8F562-D02C-FD5C-7C42-460BD82DD93A}"/>
          </ac:graphicFrameMkLst>
        </pc:graphicFrameChg>
        <pc:graphicFrameChg chg="add del mod">
          <ac:chgData name="Markus Goldgruber" userId="39218518cd065b9f" providerId="LiveId" clId="{9459120A-7858-4E3D-AE12-5E072FDCE8FD}" dt="2024-04-25T15:10:27.269" v="3065" actId="478"/>
          <ac:graphicFrameMkLst>
            <pc:docMk/>
            <pc:sldMk cId="4238020402" sldId="277"/>
            <ac:graphicFrameMk id="11" creationId="{A5063A56-BF09-28AA-0673-186AD7D8069B}"/>
          </ac:graphicFrameMkLst>
        </pc:graphicFrameChg>
        <pc:graphicFrameChg chg="add del mod">
          <ac:chgData name="Markus Goldgruber" userId="39218518cd065b9f" providerId="LiveId" clId="{9459120A-7858-4E3D-AE12-5E072FDCE8FD}" dt="2024-04-25T15:10:26.817" v="3064" actId="478"/>
          <ac:graphicFrameMkLst>
            <pc:docMk/>
            <pc:sldMk cId="4238020402" sldId="277"/>
            <ac:graphicFrameMk id="14" creationId="{3CED3911-A70E-FB90-A528-BEFD33459B5F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33" creationId="{63F76DA2-DDB8-8441-3AEB-AD78746A0907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34" creationId="{C9AF0E24-503B-A812-7F42-9899E0A9D552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35" creationId="{260FF9FA-7C2F-8759-448C-1193E1B3303F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36" creationId="{F6F350AA-C12E-0C6E-6F85-30D2367D6AEF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37" creationId="{8419199D-36D5-4417-C59A-F028CDDB423E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38" creationId="{B2E60541-309D-AE52-7B8F-8BE00D7D32BC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39" creationId="{8B584A04-38E2-5BFB-145B-18668CD6797E}"/>
          </ac:graphicFrameMkLst>
        </pc:graphicFrameChg>
        <pc:graphicFrameChg chg="add mod modGraphic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42" creationId="{46539F79-6037-6412-1EF5-E8B8D4043460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43" creationId="{AE247DAF-1CB0-7BB8-D539-DEFB06019863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44" creationId="{7A36A490-2816-C914-A182-2E3D51A9B66B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45" creationId="{320EFED1-6F9B-5993-C0F1-85FFAD67326E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46" creationId="{87A8ECAB-87C8-1281-5230-B7F2EF9B1719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47" creationId="{C5614288-8BD1-2BBC-487E-12F49F71412C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48" creationId="{56CA0F5A-F3BE-3424-625C-8815C4D1AE3C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49" creationId="{AB1F384D-7F21-8D5C-8D05-43475A88DDDD}"/>
          </ac:graphicFrameMkLst>
        </pc:graphicFrameChg>
        <pc:graphicFrameChg chg="del mod">
          <ac:chgData name="Markus Goldgruber" userId="39218518cd065b9f" providerId="LiveId" clId="{9459120A-7858-4E3D-AE12-5E072FDCE8FD}" dt="2024-04-25T15:10:28.195" v="3067" actId="478"/>
          <ac:graphicFrameMkLst>
            <pc:docMk/>
            <pc:sldMk cId="4238020402" sldId="277"/>
            <ac:graphicFrameMk id="51" creationId="{3496CE24-A26B-AA6D-DF66-53317C99F71A}"/>
          </ac:graphicFrameMkLst>
        </pc:graphicFrameChg>
        <pc:graphicFrameChg chg="del mod">
          <ac:chgData name="Markus Goldgruber" userId="39218518cd065b9f" providerId="LiveId" clId="{9459120A-7858-4E3D-AE12-5E072FDCE8FD}" dt="2024-04-25T15:10:23.444" v="3058" actId="478"/>
          <ac:graphicFrameMkLst>
            <pc:docMk/>
            <pc:sldMk cId="4238020402" sldId="277"/>
            <ac:graphicFrameMk id="53" creationId="{CEA656DC-1106-B508-6A74-F6BC3C90000A}"/>
          </ac:graphicFrameMkLst>
        </pc:graphicFrameChg>
        <pc:graphicFrameChg chg="del mod">
          <ac:chgData name="Markus Goldgruber" userId="39218518cd065b9f" providerId="LiveId" clId="{9459120A-7858-4E3D-AE12-5E072FDCE8FD}" dt="2024-04-25T15:10:28.763" v="3068" actId="478"/>
          <ac:graphicFrameMkLst>
            <pc:docMk/>
            <pc:sldMk cId="4238020402" sldId="277"/>
            <ac:graphicFrameMk id="60" creationId="{103ED1BC-E3BC-7913-C326-2F10736AC1AB}"/>
          </ac:graphicFrameMkLst>
        </pc:graphicFrameChg>
        <pc:graphicFrameChg chg="del mod">
          <ac:chgData name="Markus Goldgruber" userId="39218518cd065b9f" providerId="LiveId" clId="{9459120A-7858-4E3D-AE12-5E072FDCE8FD}" dt="2024-04-25T15:10:27.730" v="3066" actId="478"/>
          <ac:graphicFrameMkLst>
            <pc:docMk/>
            <pc:sldMk cId="4238020402" sldId="277"/>
            <ac:graphicFrameMk id="62" creationId="{DF0DA687-72D6-4985-8E48-4DD7378D4DD5}"/>
          </ac:graphicFrameMkLst>
        </pc:graphicFrameChg>
        <pc:graphicFrameChg chg="del mod">
          <ac:chgData name="Markus Goldgruber" userId="39218518cd065b9f" providerId="LiveId" clId="{9459120A-7858-4E3D-AE12-5E072FDCE8FD}" dt="2024-04-25T15:10:26.333" v="3063" actId="478"/>
          <ac:graphicFrameMkLst>
            <pc:docMk/>
            <pc:sldMk cId="4238020402" sldId="277"/>
            <ac:graphicFrameMk id="63" creationId="{568336C8-6EDD-111C-9D1B-7CAAACFC90B8}"/>
          </ac:graphicFrameMkLst>
        </pc:graphicFrameChg>
        <pc:graphicFrameChg chg="del mod">
          <ac:chgData name="Markus Goldgruber" userId="39218518cd065b9f" providerId="LiveId" clId="{9459120A-7858-4E3D-AE12-5E072FDCE8FD}" dt="2024-04-25T15:10:20.384" v="3054" actId="478"/>
          <ac:graphicFrameMkLst>
            <pc:docMk/>
            <pc:sldMk cId="4238020402" sldId="277"/>
            <ac:graphicFrameMk id="64" creationId="{4D85A479-29F7-05F7-7229-0385711C71AE}"/>
          </ac:graphicFrameMkLst>
        </pc:graphicFrameChg>
        <pc:graphicFrameChg chg="del mod">
          <ac:chgData name="Markus Goldgruber" userId="39218518cd065b9f" providerId="LiveId" clId="{9459120A-7858-4E3D-AE12-5E072FDCE8FD}" dt="2024-04-25T15:10:25.615" v="3062" actId="478"/>
          <ac:graphicFrameMkLst>
            <pc:docMk/>
            <pc:sldMk cId="4238020402" sldId="277"/>
            <ac:graphicFrameMk id="65" creationId="{A9D52811-85CE-0A39-777D-71392F384AB0}"/>
          </ac:graphicFrameMkLst>
        </pc:graphicFrameChg>
        <pc:graphicFrameChg chg="del mod">
          <ac:chgData name="Markus Goldgruber" userId="39218518cd065b9f" providerId="LiveId" clId="{9459120A-7858-4E3D-AE12-5E072FDCE8FD}" dt="2024-04-25T15:10:21.343" v="3055" actId="478"/>
          <ac:graphicFrameMkLst>
            <pc:docMk/>
            <pc:sldMk cId="4238020402" sldId="277"/>
            <ac:graphicFrameMk id="66" creationId="{0EEB23A2-2B00-A656-4A55-F88DCE7474D6}"/>
          </ac:graphicFrameMkLst>
        </pc:graphicFrameChg>
        <pc:graphicFrameChg chg="del mod">
          <ac:chgData name="Markus Goldgruber" userId="39218518cd065b9f" providerId="LiveId" clId="{9459120A-7858-4E3D-AE12-5E072FDCE8FD}" dt="2024-04-25T15:10:25.035" v="3061" actId="478"/>
          <ac:graphicFrameMkLst>
            <pc:docMk/>
            <pc:sldMk cId="4238020402" sldId="277"/>
            <ac:graphicFrameMk id="67" creationId="{A0D253C3-A7B4-8DFF-E687-55BAEB3D40A7}"/>
          </ac:graphicFrameMkLst>
        </pc:graphicFrameChg>
        <pc:graphicFrameChg chg="del mod">
          <ac:chgData name="Markus Goldgruber" userId="39218518cd065b9f" providerId="LiveId" clId="{9459120A-7858-4E3D-AE12-5E072FDCE8FD}" dt="2024-04-25T15:10:21.806" v="3056" actId="478"/>
          <ac:graphicFrameMkLst>
            <pc:docMk/>
            <pc:sldMk cId="4238020402" sldId="277"/>
            <ac:graphicFrameMk id="68" creationId="{8C1EEBE6-A429-0693-6620-C7B0F5224235}"/>
          </ac:graphicFrameMkLst>
        </pc:graphicFrameChg>
        <pc:graphicFrameChg chg="del mod">
          <ac:chgData name="Markus Goldgruber" userId="39218518cd065b9f" providerId="LiveId" clId="{9459120A-7858-4E3D-AE12-5E072FDCE8FD}" dt="2024-04-25T15:10:24.448" v="3060" actId="478"/>
          <ac:graphicFrameMkLst>
            <pc:docMk/>
            <pc:sldMk cId="4238020402" sldId="277"/>
            <ac:graphicFrameMk id="69" creationId="{5EB75C13-B38C-ECF8-C235-5358F660CFE1}"/>
          </ac:graphicFrameMkLst>
        </pc:graphicFrameChg>
        <pc:graphicFrameChg chg="del mod">
          <ac:chgData name="Markus Goldgruber" userId="39218518cd065b9f" providerId="LiveId" clId="{9459120A-7858-4E3D-AE12-5E072FDCE8FD}" dt="2024-04-25T15:10:22.722" v="3057" actId="478"/>
          <ac:graphicFrameMkLst>
            <pc:docMk/>
            <pc:sldMk cId="4238020402" sldId="277"/>
            <ac:graphicFrameMk id="70" creationId="{128EBBE7-D0D9-A293-4D67-3DA2633C6423}"/>
          </ac:graphicFrameMkLst>
        </pc:graphicFrameChg>
        <pc:graphicFrameChg chg="del mod">
          <ac:chgData name="Markus Goldgruber" userId="39218518cd065b9f" providerId="LiveId" clId="{9459120A-7858-4E3D-AE12-5E072FDCE8FD}" dt="2024-04-25T15:10:23.940" v="3059" actId="478"/>
          <ac:graphicFrameMkLst>
            <pc:docMk/>
            <pc:sldMk cId="4238020402" sldId="277"/>
            <ac:graphicFrameMk id="71" creationId="{A5FDC6C4-35E1-6903-4307-D878F7537174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41" creationId="{3770BB34-E346-5D58-8E17-5E20569F9AA9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42" creationId="{C6E790EA-DC0E-58D6-588C-8F0D36028FE9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43" creationId="{238AC4D5-3664-E33C-F121-B31CB3113541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44" creationId="{0837748F-EA1E-06E6-0239-2EE2C6E8EBF5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45" creationId="{564C8AAC-B2EE-712A-A563-A43C9786DEFE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46" creationId="{187BC0DD-B2B3-D2DA-410C-0CED0E030291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47" creationId="{53EF2081-ED8C-0633-0F38-D43965BD3FEC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48" creationId="{48BF7159-66DB-BC7E-0AB5-EECD7FE0B48D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49" creationId="{C7A62C89-3CB4-E7D7-8C9F-53EAEFA769DA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50" creationId="{17F2FD00-83B9-6FB5-3F1D-60EAD5073EC7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51" creationId="{7CC43728-B0CE-B3AD-32A0-4651BEA8AE36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52" creationId="{A85EBE95-5231-317D-B2B5-7C415F1CFF7D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53" creationId="{4C2436DD-4CD9-7563-F75F-1A9367DFA127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54" creationId="{9A4C8AF1-A041-88C0-6B54-FF7A1AFD1762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55" creationId="{036A1A5A-9913-A5C8-9134-0CCC2E1D1674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56" creationId="{D38222E3-99AC-D1B2-2BFE-15EBF7570D75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57" creationId="{C2470A76-BE3C-9A1C-9C45-B0F287391048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58" creationId="{C3C785E6-0AA0-69FA-4746-780B537BC914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59" creationId="{A3613086-63CE-CF9E-E437-B997F86D7AC1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60" creationId="{C2AE7929-2702-5395-9773-D089326102CB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61" creationId="{4FEF789A-B62D-6CD0-2509-06E161352F95}"/>
          </ac:graphicFrameMkLst>
        </pc:graphicFrameChg>
        <pc:graphicFrameChg chg="del">
          <ac:chgData name="Markus Goldgruber" userId="39218518cd065b9f" providerId="LiveId" clId="{9459120A-7858-4E3D-AE12-5E072FDCE8FD}" dt="2024-04-25T15:08:53.298" v="3036" actId="478"/>
          <ac:graphicFrameMkLst>
            <pc:docMk/>
            <pc:sldMk cId="4238020402" sldId="277"/>
            <ac:graphicFrameMk id="162" creationId="{E26F02B8-1FEC-BCF2-D936-0885B0E95BF5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89" creationId="{CF129664-5038-C5F8-DAB5-064129244B3E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90" creationId="{9DDCE504-3999-9511-AA5A-0FEF187E5D17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91" creationId="{4077415E-F50A-A571-7CDB-DFEFCB26E00A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92" creationId="{E9C88932-439A-C4FF-2E22-E3FB6BBBB125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93" creationId="{34C8DF2D-1D9D-549F-7B91-0846E5635553}"/>
          </ac:graphicFrameMkLst>
        </pc:graphicFrameChg>
        <pc:graphicFrameChg chg="add del mod">
          <ac:chgData name="Markus Goldgruber" userId="39218518cd065b9f" providerId="LiveId" clId="{9459120A-7858-4E3D-AE12-5E072FDCE8FD}" dt="2024-04-25T15:18:12.061" v="3131" actId="478"/>
          <ac:graphicFrameMkLst>
            <pc:docMk/>
            <pc:sldMk cId="4238020402" sldId="277"/>
            <ac:graphicFrameMk id="194" creationId="{AA40EC4B-550D-87AA-026E-9CC5BA06DFD0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195" creationId="{93B5281D-7DCB-B12B-0321-3E0738BDB991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196" creationId="{58CFB820-74B5-F207-E55B-05147C63BAC9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197" creationId="{4867895F-DFB5-FC27-4B7C-202CF703CB51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198" creationId="{ECCFC10C-6C11-78FF-7EEA-A944F31C4AD5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199" creationId="{C61588E0-2787-84CD-683A-D20FDC653504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0" creationId="{AD3EAA99-E3D4-C99B-A7B8-FE80D9C95DA1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1" creationId="{469203B7-FC81-2C03-D016-4E5605DBA31D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2" creationId="{28789447-010D-CF61-030C-7F374E4FC205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3" creationId="{4B1309EE-6B74-3DC4-1BEB-AEF45C6E2BD3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4" creationId="{6DD65EAA-5D5D-451C-E101-46879AF93A57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5" creationId="{DBFC7F19-AFC3-ABD9-17FF-E252A9B23E31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6" creationId="{74B16ECE-C13D-3006-4C3C-8AFEB6D838B8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7" creationId="{6D6F3236-3301-A3A4-2202-86BFF3638735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8" creationId="{FDA0619E-4EDB-F79A-DDD9-D8F33F985CFE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09" creationId="{AEAABEE7-414F-AF59-B7C9-1B61CAA8955D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16" creationId="{C4C78B3F-05D0-1C20-62DE-480D7DC7EB10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17" creationId="{EF478D1D-33B1-1E07-5C65-77B1FEC6EC66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18" creationId="{F9595F43-BABD-A3A9-4A75-EACF18AEE17A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35" creationId="{9C322A07-23EA-C12F-D980-636ED23BC99D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36" creationId="{9AC1DD71-8C21-0B96-81AF-481A7D70FC05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37" creationId="{95FDC527-3EE8-08E2-A49A-47ABB4D487B6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38" creationId="{E1366A88-3BC7-F0AE-2F4D-6F782384DEF7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39" creationId="{DBE57572-1147-1256-0AD4-51884C3F4164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40" creationId="{540D217C-62ED-9AE1-FC19-31D545D782FF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41" creationId="{782AB692-DE49-250A-BA7E-C5D1F2A96542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42" creationId="{04B582F9-AD5C-159C-5CE9-F51C5FA72603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43" creationId="{E6205736-B9EE-47E7-194D-F159FD7E344C}"/>
          </ac:graphicFrameMkLst>
        </pc:graphicFrameChg>
        <pc:graphicFrameChg chg="del">
          <ac:chgData name="Markus Goldgruber" userId="39218518cd065b9f" providerId="LiveId" clId="{9459120A-7858-4E3D-AE12-5E072FDCE8FD}" dt="2024-04-25T15:08:56.390" v="3037" actId="478"/>
          <ac:graphicFrameMkLst>
            <pc:docMk/>
            <pc:sldMk cId="4238020402" sldId="277"/>
            <ac:graphicFrameMk id="244" creationId="{AA536F8C-33AC-6EBB-818B-C661A47BBA2C}"/>
          </ac:graphicFrameMkLst>
        </pc:graphicFrameChg>
        <pc:graphicFrameChg chg="add del mod">
          <ac:chgData name="Markus Goldgruber" userId="39218518cd065b9f" providerId="LiveId" clId="{9459120A-7858-4E3D-AE12-5E072FDCE8FD}" dt="2024-04-25T15:27:14.456" v="3211" actId="478"/>
          <ac:graphicFrameMkLst>
            <pc:docMk/>
            <pc:sldMk cId="4238020402" sldId="277"/>
            <ac:graphicFrameMk id="254" creationId="{7A309D99-8C9C-E1D6-4781-AEEC692CE110}"/>
          </ac:graphicFrameMkLst>
        </pc:graphicFrameChg>
        <pc:graphicFrameChg chg="add del mod">
          <ac:chgData name="Markus Goldgruber" userId="39218518cd065b9f" providerId="LiveId" clId="{9459120A-7858-4E3D-AE12-5E072FDCE8FD}" dt="2024-04-25T15:27:13.933" v="3210" actId="478"/>
          <ac:graphicFrameMkLst>
            <pc:docMk/>
            <pc:sldMk cId="4238020402" sldId="277"/>
            <ac:graphicFrameMk id="255" creationId="{345CD5A0-EEF4-BF4F-6BD2-0131E64FF71D}"/>
          </ac:graphicFrameMkLst>
        </pc:graphicFrameChg>
        <pc:graphicFrameChg chg="add del mod">
          <ac:chgData name="Markus Goldgruber" userId="39218518cd065b9f" providerId="LiveId" clId="{9459120A-7858-4E3D-AE12-5E072FDCE8FD}" dt="2024-04-25T15:27:13.396" v="3209" actId="478"/>
          <ac:graphicFrameMkLst>
            <pc:docMk/>
            <pc:sldMk cId="4238020402" sldId="277"/>
            <ac:graphicFrameMk id="256" creationId="{B6C7C825-B712-5B9A-7EE9-1E0E2D7FEB5D}"/>
          </ac:graphicFrameMkLst>
        </pc:graphicFrameChg>
        <pc:graphicFrameChg chg="add del mod">
          <ac:chgData name="Markus Goldgruber" userId="39218518cd065b9f" providerId="LiveId" clId="{9459120A-7858-4E3D-AE12-5E072FDCE8FD}" dt="2024-04-25T15:27:12.944" v="3208" actId="478"/>
          <ac:graphicFrameMkLst>
            <pc:docMk/>
            <pc:sldMk cId="4238020402" sldId="277"/>
            <ac:graphicFrameMk id="257" creationId="{357637AF-2C4E-4D73-9BF2-8D430D1F1015}"/>
          </ac:graphicFrameMkLst>
        </pc:graphicFrameChg>
        <pc:graphicFrameChg chg="add del mod">
          <ac:chgData name="Markus Goldgruber" userId="39218518cd065b9f" providerId="LiveId" clId="{9459120A-7858-4E3D-AE12-5E072FDCE8FD}" dt="2024-04-25T15:27:12.377" v="3207" actId="478"/>
          <ac:graphicFrameMkLst>
            <pc:docMk/>
            <pc:sldMk cId="4238020402" sldId="277"/>
            <ac:graphicFrameMk id="258" creationId="{FE1E3AE8-8C15-035C-EA70-62A55D1D0764}"/>
          </ac:graphicFrameMkLst>
        </pc:graphicFrameChg>
        <pc:graphicFrameChg chg="add del mod">
          <ac:chgData name="Markus Goldgruber" userId="39218518cd065b9f" providerId="LiveId" clId="{9459120A-7858-4E3D-AE12-5E072FDCE8FD}" dt="2024-04-25T15:27:10.788" v="3205" actId="478"/>
          <ac:graphicFrameMkLst>
            <pc:docMk/>
            <pc:sldMk cId="4238020402" sldId="277"/>
            <ac:graphicFrameMk id="259" creationId="{52A2812F-EE88-1D00-F44F-9CC8ADCECE1F}"/>
          </ac:graphicFrameMkLst>
        </pc:graphicFrameChg>
        <pc:graphicFrameChg chg="add del mod">
          <ac:chgData name="Markus Goldgruber" userId="39218518cd065b9f" providerId="LiveId" clId="{9459120A-7858-4E3D-AE12-5E072FDCE8FD}" dt="2024-04-25T15:27:10.282" v="3204" actId="478"/>
          <ac:graphicFrameMkLst>
            <pc:docMk/>
            <pc:sldMk cId="4238020402" sldId="277"/>
            <ac:graphicFrameMk id="260" creationId="{E9BC9C2D-82FE-D3AC-83ED-461E41787A67}"/>
          </ac:graphicFrameMkLst>
        </pc:graphicFrameChg>
        <pc:graphicFrameChg chg="add del mod">
          <ac:chgData name="Markus Goldgruber" userId="39218518cd065b9f" providerId="LiveId" clId="{9459120A-7858-4E3D-AE12-5E072FDCE8FD}" dt="2024-04-25T15:27:08.607" v="3201" actId="478"/>
          <ac:graphicFrameMkLst>
            <pc:docMk/>
            <pc:sldMk cId="4238020402" sldId="277"/>
            <ac:graphicFrameMk id="261" creationId="{E5E0F766-6822-6CDB-93EF-94A8F1CDC710}"/>
          </ac:graphicFrameMkLst>
        </pc:graphicFrameChg>
        <pc:graphicFrameChg chg="add del mod">
          <ac:chgData name="Markus Goldgruber" userId="39218518cd065b9f" providerId="LiveId" clId="{9459120A-7858-4E3D-AE12-5E072FDCE8FD}" dt="2024-04-25T15:27:08.129" v="3200" actId="478"/>
          <ac:graphicFrameMkLst>
            <pc:docMk/>
            <pc:sldMk cId="4238020402" sldId="277"/>
            <ac:graphicFrameMk id="262" creationId="{A36B90BA-717D-8822-5BDB-1D08495775CC}"/>
          </ac:graphicFrameMkLst>
        </pc:graphicFrameChg>
        <pc:graphicFrameChg chg="add del mod">
          <ac:chgData name="Markus Goldgruber" userId="39218518cd065b9f" providerId="LiveId" clId="{9459120A-7858-4E3D-AE12-5E072FDCE8FD}" dt="2024-04-25T15:27:06.529" v="3197" actId="478"/>
          <ac:graphicFrameMkLst>
            <pc:docMk/>
            <pc:sldMk cId="4238020402" sldId="277"/>
            <ac:graphicFrameMk id="263" creationId="{CDCDD144-C892-678A-B0D2-4C74180A4FC2}"/>
          </ac:graphicFrameMkLst>
        </pc:graphicFrameChg>
        <pc:graphicFrameChg chg="add del mod">
          <ac:chgData name="Markus Goldgruber" userId="39218518cd065b9f" providerId="LiveId" clId="{9459120A-7858-4E3D-AE12-5E072FDCE8FD}" dt="2024-04-25T15:27:11.295" v="3206" actId="478"/>
          <ac:graphicFrameMkLst>
            <pc:docMk/>
            <pc:sldMk cId="4238020402" sldId="277"/>
            <ac:graphicFrameMk id="264" creationId="{1ADB8751-901E-3304-3E2A-AD599DF2343E}"/>
          </ac:graphicFrameMkLst>
        </pc:graphicFrameChg>
        <pc:graphicFrameChg chg="add del mod">
          <ac:chgData name="Markus Goldgruber" userId="39218518cd065b9f" providerId="LiveId" clId="{9459120A-7858-4E3D-AE12-5E072FDCE8FD}" dt="2024-04-25T15:27:09.694" v="3203" actId="478"/>
          <ac:graphicFrameMkLst>
            <pc:docMk/>
            <pc:sldMk cId="4238020402" sldId="277"/>
            <ac:graphicFrameMk id="265" creationId="{5875E847-8FEE-C95A-EC13-2F9A58DC7EC7}"/>
          </ac:graphicFrameMkLst>
        </pc:graphicFrameChg>
        <pc:graphicFrameChg chg="add del mod">
          <ac:chgData name="Markus Goldgruber" userId="39218518cd065b9f" providerId="LiveId" clId="{9459120A-7858-4E3D-AE12-5E072FDCE8FD}" dt="2024-04-25T15:27:09.206" v="3202" actId="478"/>
          <ac:graphicFrameMkLst>
            <pc:docMk/>
            <pc:sldMk cId="4238020402" sldId="277"/>
            <ac:graphicFrameMk id="266" creationId="{238BCDE8-1A21-7029-9807-13C8989576AC}"/>
          </ac:graphicFrameMkLst>
        </pc:graphicFrameChg>
        <pc:graphicFrameChg chg="add del mod">
          <ac:chgData name="Markus Goldgruber" userId="39218518cd065b9f" providerId="LiveId" clId="{9459120A-7858-4E3D-AE12-5E072FDCE8FD}" dt="2024-04-25T15:27:07.648" v="3199" actId="478"/>
          <ac:graphicFrameMkLst>
            <pc:docMk/>
            <pc:sldMk cId="4238020402" sldId="277"/>
            <ac:graphicFrameMk id="267" creationId="{5F0D0CEA-5DC7-21A9-6E76-C10528A4E1E2}"/>
          </ac:graphicFrameMkLst>
        </pc:graphicFrameChg>
        <pc:graphicFrameChg chg="add del mod">
          <ac:chgData name="Markus Goldgruber" userId="39218518cd065b9f" providerId="LiveId" clId="{9459120A-7858-4E3D-AE12-5E072FDCE8FD}" dt="2024-04-25T15:27:07.180" v="3198" actId="478"/>
          <ac:graphicFrameMkLst>
            <pc:docMk/>
            <pc:sldMk cId="4238020402" sldId="277"/>
            <ac:graphicFrameMk id="268" creationId="{07B064B4-10D5-790F-555D-ECC5D9541E0A}"/>
          </ac:graphicFrameMkLst>
        </pc:graphicFrameChg>
        <pc:graphicFrameChg chg="add del mod">
          <ac:chgData name="Markus Goldgruber" userId="39218518cd065b9f" providerId="LiveId" clId="{9459120A-7858-4E3D-AE12-5E072FDCE8FD}" dt="2024-04-25T15:32:02.330" v="3249" actId="478"/>
          <ac:graphicFrameMkLst>
            <pc:docMk/>
            <pc:sldMk cId="4238020402" sldId="277"/>
            <ac:graphicFrameMk id="269" creationId="{72433F23-A0D4-8DE1-B49D-EDFB604078F2}"/>
          </ac:graphicFrameMkLst>
        </pc:graphicFrameChg>
        <pc:graphicFrameChg chg="add del mod">
          <ac:chgData name="Markus Goldgruber" userId="39218518cd065b9f" providerId="LiveId" clId="{9459120A-7858-4E3D-AE12-5E072FDCE8FD}" dt="2024-04-25T15:32:01.733" v="3248" actId="478"/>
          <ac:graphicFrameMkLst>
            <pc:docMk/>
            <pc:sldMk cId="4238020402" sldId="277"/>
            <ac:graphicFrameMk id="270" creationId="{028B9655-78B0-CF98-8D9B-A9310157DF94}"/>
          </ac:graphicFrameMkLst>
        </pc:graphicFrameChg>
        <pc:graphicFrameChg chg="add del mod">
          <ac:chgData name="Markus Goldgruber" userId="39218518cd065b9f" providerId="LiveId" clId="{9459120A-7858-4E3D-AE12-5E072FDCE8FD}" dt="2024-04-25T15:32:00.897" v="3247" actId="478"/>
          <ac:graphicFrameMkLst>
            <pc:docMk/>
            <pc:sldMk cId="4238020402" sldId="277"/>
            <ac:graphicFrameMk id="271" creationId="{739FBE1D-8DED-7181-5792-EB6A475F1466}"/>
          </ac:graphicFrameMkLst>
        </pc:graphicFrameChg>
        <pc:graphicFrameChg chg="add del mod">
          <ac:chgData name="Markus Goldgruber" userId="39218518cd065b9f" providerId="LiveId" clId="{9459120A-7858-4E3D-AE12-5E072FDCE8FD}" dt="2024-04-25T15:32:00.424" v="3246" actId="478"/>
          <ac:graphicFrameMkLst>
            <pc:docMk/>
            <pc:sldMk cId="4238020402" sldId="277"/>
            <ac:graphicFrameMk id="272" creationId="{1CDB3698-1256-1511-A666-753AA23F1981}"/>
          </ac:graphicFrameMkLst>
        </pc:graphicFrameChg>
        <pc:graphicFrameChg chg="add del mod">
          <ac:chgData name="Markus Goldgruber" userId="39218518cd065b9f" providerId="LiveId" clId="{9459120A-7858-4E3D-AE12-5E072FDCE8FD}" dt="2024-04-25T15:31:59.949" v="3245" actId="478"/>
          <ac:graphicFrameMkLst>
            <pc:docMk/>
            <pc:sldMk cId="4238020402" sldId="277"/>
            <ac:graphicFrameMk id="273" creationId="{A631D210-C669-A0C6-F3DF-22B147118008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74" creationId="{63AAC091-9CEB-54DA-E8DD-62660F976B05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75" creationId="{44000511-B072-045B-1756-24AA98F13EB7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76" creationId="{78D30D37-16D3-DB3C-1599-731EB5A95A37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77" creationId="{24CA0FB7-5556-79EB-2174-21B771106FF0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78" creationId="{FEB72ACF-C317-ED23-DBAD-44B2BB0E0208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79" creationId="{26109AC7-C1B4-E53E-0BF1-38B36977326F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80" creationId="{738D7E86-AEDB-DB69-C2BB-E7186F1B4343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81" creationId="{1164E0E3-DF01-1519-2386-99A9E65BC08A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82" creationId="{4BCFAEEB-B944-DA8F-900A-168FC787C151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83" creationId="{155AC244-2319-0D7D-35F2-AD0DAA80F425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84" creationId="{93F75267-5C02-A6BA-1666-BC4E9DEC2132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85" creationId="{1E5B8EDF-A7F6-8CC8-1B65-D4545E6F4CB1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86" creationId="{9E5DA933-3340-14A3-CF74-6BDD3BC7D00C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87" creationId="{CE9E80B6-E115-43B8-49D6-39E670380B81}"/>
          </ac:graphicFrameMkLst>
        </pc:graphicFrameChg>
        <pc:graphicFrameChg chg="add mod">
          <ac:chgData name="Markus Goldgruber" userId="39218518cd065b9f" providerId="LiveId" clId="{9459120A-7858-4E3D-AE12-5E072FDCE8FD}" dt="2024-04-25T16:57:49.855" v="3410" actId="5736"/>
          <ac:graphicFrameMkLst>
            <pc:docMk/>
            <pc:sldMk cId="4238020402" sldId="277"/>
            <ac:graphicFrameMk id="288" creationId="{36B48549-E7E2-9C16-4629-5F5FEDE50F44}"/>
          </ac:graphicFrameMkLst>
        </pc:graphicFrame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4" creationId="{74D4880F-FECA-8C27-BBDC-27AF3B70D84F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7" creationId="{51F746F0-1F18-6D6A-1A2B-58EE18EA85BC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3" creationId="{1FEFA6B5-217D-20B4-5058-02B4799D0CF9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4" creationId="{5887474E-9168-8F36-FA21-B73F9B4AE47A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6" creationId="{757C61E4-5729-E3D1-CAE2-142FFAFC6F43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7" creationId="{85E69CFB-603B-8EAC-19F4-31229013FDE0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8" creationId="{88D6C15E-4C1D-B807-F991-30769FA0B381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30" creationId="{0481C24D-FF45-2867-EC33-299A0271C6A7}"/>
          </ac:cxnSpMkLst>
        </pc:cxnChg>
        <pc:cxnChg chg="add del mod">
          <ac:chgData name="Markus Goldgruber" userId="39218518cd065b9f" providerId="LiveId" clId="{9459120A-7858-4E3D-AE12-5E072FDCE8FD}" dt="2024-04-25T15:09:40.654" v="3049" actId="478"/>
          <ac:cxnSpMkLst>
            <pc:docMk/>
            <pc:sldMk cId="4238020402" sldId="277"/>
            <ac:cxnSpMk id="31" creationId="{F8FFB199-1EDF-084A-B16F-C52E4AB0D6B3}"/>
          </ac:cxnSpMkLst>
        </pc:cxnChg>
        <pc:cxnChg chg="add del mod">
          <ac:chgData name="Markus Goldgruber" userId="39218518cd065b9f" providerId="LiveId" clId="{9459120A-7858-4E3D-AE12-5E072FDCE8FD}" dt="2024-04-25T15:44:07.857" v="3393" actId="478"/>
          <ac:cxnSpMkLst>
            <pc:docMk/>
            <pc:sldMk cId="4238020402" sldId="277"/>
            <ac:cxnSpMk id="32" creationId="{D6DE811A-39ED-6F59-9596-43B056C954D2}"/>
          </ac:cxnSpMkLst>
        </pc:cxnChg>
        <pc:cxnChg chg="del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40" creationId="{344FFC90-B765-7A08-5543-B97AF8FA6F10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50" creationId="{A09C7F94-6B58-0BBF-9882-56743F0B5BE2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52" creationId="{7994A317-EB99-D454-CFE2-B7B117EEC744}"/>
          </ac:cxnSpMkLst>
        </pc:cxnChg>
        <pc:cxnChg chg="del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54" creationId="{6853F915-CC7F-B7D1-2433-2FF8D7C42EA7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55" creationId="{4C6F3B1C-2949-B6F6-6F55-540154DBF826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56" creationId="{7CD49D41-0791-736A-D5A1-C53A6B4C09CC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57" creationId="{651A4EB2-79F3-20BC-09EF-BB6A1C91DC70}"/>
          </ac:cxnSpMkLst>
        </pc:cxnChg>
        <pc:cxnChg chg="del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58" creationId="{406FF445-6202-ADB3-B5A4-08E1A0DE8804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59" creationId="{CB61C787-32C2-3263-754F-1CB617EE9A5A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61" creationId="{A3061C9E-17F5-1B9C-5C9B-D15D512ECF2E}"/>
          </ac:cxnSpMkLst>
        </pc:cxnChg>
        <pc:cxnChg chg="del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73" creationId="{7DA385E2-DF93-8C71-F527-7EC6385F64F1}"/>
          </ac:cxnSpMkLst>
        </pc:cxnChg>
        <pc:cxnChg chg="del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74" creationId="{A4DBAC09-917C-9856-F208-EF4AEAB6DCFD}"/>
          </ac:cxnSpMkLst>
        </pc:cxnChg>
        <pc:cxnChg chg="del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75" creationId="{498D5003-7D77-D604-07E0-2A9A1AA79B73}"/>
          </ac:cxnSpMkLst>
        </pc:cxnChg>
        <pc:cxnChg chg="del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76" creationId="{B2BD713B-74C2-54E3-E57C-504370DE4B03}"/>
          </ac:cxnSpMkLst>
        </pc:cxnChg>
        <pc:cxnChg chg="del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77" creationId="{818768A9-931E-12BA-8106-BEE6230BA56E}"/>
          </ac:cxnSpMkLst>
        </pc:cxnChg>
        <pc:cxnChg chg="del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78" creationId="{4B46E36F-043D-3CDA-8136-1004D53B0523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79" creationId="{E3BBF183-7EF4-085B-E6A9-67C6A4591F84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88" creationId="{717E3857-3000-DC52-FA9A-5F50142BA4FB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89" creationId="{B2BAF6BE-E191-D86B-D47E-AD578C162F18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90" creationId="{05D35039-DC0E-FE0F-CC49-E58B6B963EBB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91" creationId="{E976FD2E-0BAD-4CE1-C743-FA96BA405B1A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98" creationId="{71332C89-F9A7-8251-7732-4E5E6B62AAF0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99" creationId="{7728DC41-28BC-0834-B759-D044AD348043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100" creationId="{0792266B-A233-2E50-1775-4E30A5A3B2AF}"/>
          </ac:cxnSpMkLst>
        </pc:cxnChg>
        <pc:cxnChg chg="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101" creationId="{3C34B9EA-1E2F-254B-7D32-1B7F25B849F8}"/>
          </ac:cxnSpMkLst>
        </pc:cxnChg>
        <pc:cxnChg chg="del mod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123" creationId="{B55DA656-F307-ADA7-A1EC-D7562690E5AB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125" creationId="{85167386-CD73-42D2-8951-51E6CEFD6300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126" creationId="{EFEAB526-9E5B-D189-5067-891EE2E1FCE6}"/>
          </ac:cxnSpMkLst>
        </pc:cxnChg>
        <pc:cxnChg chg="del mod">
          <ac:chgData name="Markus Goldgruber" userId="39218518cd065b9f" providerId="LiveId" clId="{9459120A-7858-4E3D-AE12-5E072FDCE8FD}" dt="2024-04-25T15:08:53.298" v="3036" actId="478"/>
          <ac:cxnSpMkLst>
            <pc:docMk/>
            <pc:sldMk cId="4238020402" sldId="277"/>
            <ac:cxnSpMk id="131" creationId="{C0C0F958-31B8-26C2-5840-F90B3AFBBE37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137" creationId="{516BBC09-BDDE-3370-1FEE-F42EDA7759A3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138" creationId="{AFE8FF79-67BD-B114-9A58-986E2809FBF0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139" creationId="{2B29D93E-6D86-B75E-14F3-B180F6D6B1EE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140" creationId="{E75B0509-BAA9-4530-ADF1-7E458D4CAF4E}"/>
          </ac:cxnSpMkLst>
        </pc:cxnChg>
        <pc:cxnChg chg="del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63" creationId="{14BEC184-0F0B-8FA1-1654-EE31AE42FA01}"/>
          </ac:cxnSpMkLst>
        </pc:cxnChg>
        <pc:cxnChg chg="del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64" creationId="{C23849F3-652B-699F-20C1-278FEFC2FCE0}"/>
          </ac:cxnSpMkLst>
        </pc:cxnChg>
        <pc:cxnChg chg="del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65" creationId="{C3D899FE-0DC9-69AA-EFAC-1B676969128D}"/>
          </ac:cxnSpMkLst>
        </pc:cxnChg>
        <pc:cxnChg chg="del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66" creationId="{DAF86CD4-250D-D0A5-89B4-B31A1F8687AA}"/>
          </ac:cxnSpMkLst>
        </pc:cxnChg>
        <pc:cxnChg chg="del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67" creationId="{6FA9BB27-67F4-7FD1-4B65-A4F743DD9341}"/>
          </ac:cxnSpMkLst>
        </pc:cxnChg>
        <pc:cxnChg chg="del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68" creationId="{BE8DA37E-0CBF-6552-E63B-6EEC06882418}"/>
          </ac:cxnSpMkLst>
        </pc:cxnChg>
        <pc:cxnChg chg="del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69" creationId="{8781749F-6CF7-2653-291E-20D90CE09B6D}"/>
          </ac:cxnSpMkLst>
        </pc:cxnChg>
        <pc:cxnChg chg="del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70" creationId="{06D5B310-2B88-8E4D-844F-97682845A9B5}"/>
          </ac:cxnSpMkLst>
        </pc:cxnChg>
        <pc:cxnChg chg="del mod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83" creationId="{259C8392-765D-95AA-5E86-2F0A8EC31D92}"/>
          </ac:cxnSpMkLst>
        </pc:cxnChg>
        <pc:cxnChg chg="del mod">
          <ac:chgData name="Markus Goldgruber" userId="39218518cd065b9f" providerId="LiveId" clId="{9459120A-7858-4E3D-AE12-5E072FDCE8FD}" dt="2024-04-25T15:08:56.390" v="3037" actId="478"/>
          <ac:cxnSpMkLst>
            <pc:docMk/>
            <pc:sldMk cId="4238020402" sldId="277"/>
            <ac:cxnSpMk id="184" creationId="{7521E145-F10E-E8AE-8B81-C919F4F98287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10" creationId="{194D0D4C-5376-6DA6-8F66-D45F96EF550B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11" creationId="{97F8E309-29D1-8C3F-9293-E85E7F5934D2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12" creationId="{F0C91056-C23E-3FFA-23F1-48D90F428B8C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13" creationId="{FA90C68E-EDC6-BBE4-1F05-682D8299C527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14" creationId="{16965E79-5E09-DAA5-FFC0-5DF5D8CED546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15" creationId="{4130888A-3A74-D099-9D49-0D40EC1F16CC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19" creationId="{F24BC695-A800-C012-9D7E-4A61FE114E7D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20" creationId="{3400F57F-8F47-C587-4F7B-0A070B905410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33" creationId="{639573CA-D7D0-30F3-CA1A-F0161CB8F81F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34" creationId="{B379EB3F-AFD8-9ED4-F155-FE19A9311E68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50" creationId="{F3C85305-6BA8-A300-3524-75D2ED083502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51" creationId="{D31192BC-E90F-A304-FA3F-B4AB4FE4BAF8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52" creationId="{17EC0C52-870C-DF82-55B6-1A8F8E473F9B}"/>
          </ac:cxnSpMkLst>
        </pc:cxnChg>
        <pc:cxnChg chg="add mod">
          <ac:chgData name="Markus Goldgruber" userId="39218518cd065b9f" providerId="LiveId" clId="{9459120A-7858-4E3D-AE12-5E072FDCE8FD}" dt="2024-04-25T16:57:49.855" v="3410" actId="5736"/>
          <ac:cxnSpMkLst>
            <pc:docMk/>
            <pc:sldMk cId="4238020402" sldId="277"/>
            <ac:cxnSpMk id="253" creationId="{2ACF430C-5D15-21ED-CAA1-9F2475906280}"/>
          </ac:cxnSpMkLst>
        </pc:cxnChg>
        <pc:cxnChg chg="add del mod">
          <ac:chgData name="Markus Goldgruber" userId="39218518cd065b9f" providerId="LiveId" clId="{9459120A-7858-4E3D-AE12-5E072FDCE8FD}" dt="2024-04-25T15:44:04.336" v="3392" actId="478"/>
          <ac:cxnSpMkLst>
            <pc:docMk/>
            <pc:sldMk cId="4238020402" sldId="277"/>
            <ac:cxnSpMk id="291" creationId="{D28C5511-DD53-6881-2C0F-DDB5C4F249B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5D8D-4687-4BCF-8D9B-E088EC426F11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DE6E0-9A36-4CAD-ADFE-BCE0EBEB78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308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0480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8867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8369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938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3114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1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934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305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0505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6621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608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843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2208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DE6E0-9A36-4CAD-ADFE-BCE0EBEB7860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359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847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69159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853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363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401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75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568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300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774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00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833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8D96F-02B3-48BE-A543-EB667043DD70}" type="datetimeFigureOut">
              <a:rPr lang="de-AT" smtClean="0"/>
              <a:t>07.05.2024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9260E3-282B-4287-895B-7D5731AD134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782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10.glb"/><Relationship Id="rId7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microsoft.com/office/2017/06/relationships/model3d" Target="../media/model3d9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17/06/relationships/model3d" Target="../media/model3d11.glb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1.glb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17/06/relationships/model3d" Target="../media/model3d12.glb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17/06/relationships/model3d" Target="../media/model3d18.glb"/><Relationship Id="rId18" Type="http://schemas.openxmlformats.org/officeDocument/2006/relationships/image" Target="../media/image32.png"/><Relationship Id="rId3" Type="http://schemas.microsoft.com/office/2017/06/relationships/model3d" Target="../media/model3d13.glb"/><Relationship Id="rId7" Type="http://schemas.microsoft.com/office/2017/06/relationships/model3d" Target="../media/model3d15.glb"/><Relationship Id="rId12" Type="http://schemas.openxmlformats.org/officeDocument/2006/relationships/image" Target="../media/image29.png"/><Relationship Id="rId17" Type="http://schemas.microsoft.com/office/2017/06/relationships/model3d" Target="../media/model3d20.glb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microsoft.com/office/2017/06/relationships/model3d" Target="../media/model3d17.glb"/><Relationship Id="rId5" Type="http://schemas.microsoft.com/office/2017/06/relationships/model3d" Target="../media/model3d14.glb"/><Relationship Id="rId15" Type="http://schemas.microsoft.com/office/2017/06/relationships/model3d" Target="../media/model3d19.glb"/><Relationship Id="rId10" Type="http://schemas.openxmlformats.org/officeDocument/2006/relationships/image" Target="../media/image28.png"/><Relationship Id="rId19" Type="http://schemas.microsoft.com/office/2017/06/relationships/model3d" Target="../media/model3d21.glb"/><Relationship Id="rId4" Type="http://schemas.openxmlformats.org/officeDocument/2006/relationships/image" Target="../media/image25.png"/><Relationship Id="rId9" Type="http://schemas.microsoft.com/office/2017/06/relationships/model3d" Target="../media/model3d16.glb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17/06/relationships/model3d" Target="../media/model3d27.glb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" Type="http://schemas.microsoft.com/office/2017/06/relationships/model3d" Target="../media/model3d22.glb"/><Relationship Id="rId21" Type="http://schemas.microsoft.com/office/2017/06/relationships/model3d" Target="../media/model3d31.glb"/><Relationship Id="rId7" Type="http://schemas.microsoft.com/office/2017/06/relationships/model3d" Target="../media/model3d24.glb"/><Relationship Id="rId12" Type="http://schemas.openxmlformats.org/officeDocument/2006/relationships/image" Target="../media/image38.png"/><Relationship Id="rId17" Type="http://schemas.microsoft.com/office/2017/06/relationships/model3d" Target="../media/model3d29.glb"/><Relationship Id="rId25" Type="http://schemas.microsoft.com/office/2017/06/relationships/model3d" Target="../media/model3d33.glb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29" Type="http://schemas.microsoft.com/office/2017/06/relationships/model3d" Target="../media/model3d35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microsoft.com/office/2017/06/relationships/model3d" Target="../media/model3d26.glb"/><Relationship Id="rId24" Type="http://schemas.openxmlformats.org/officeDocument/2006/relationships/image" Target="../media/image44.png"/><Relationship Id="rId32" Type="http://schemas.openxmlformats.org/officeDocument/2006/relationships/image" Target="../media/image48.png"/><Relationship Id="rId5" Type="http://schemas.microsoft.com/office/2017/06/relationships/model3d" Target="../media/model3d23.glb"/><Relationship Id="rId15" Type="http://schemas.microsoft.com/office/2017/06/relationships/model3d" Target="../media/model3d28.glb"/><Relationship Id="rId23" Type="http://schemas.microsoft.com/office/2017/06/relationships/model3d" Target="../media/model3d32.glb"/><Relationship Id="rId28" Type="http://schemas.openxmlformats.org/officeDocument/2006/relationships/image" Target="../media/image46.png"/><Relationship Id="rId10" Type="http://schemas.openxmlformats.org/officeDocument/2006/relationships/image" Target="../media/image37.png"/><Relationship Id="rId19" Type="http://schemas.microsoft.com/office/2017/06/relationships/model3d" Target="../media/model3d30.glb"/><Relationship Id="rId31" Type="http://schemas.microsoft.com/office/2017/06/relationships/model3d" Target="../media/model3d36.glb"/><Relationship Id="rId4" Type="http://schemas.openxmlformats.org/officeDocument/2006/relationships/image" Target="../media/image34.png"/><Relationship Id="rId9" Type="http://schemas.microsoft.com/office/2017/06/relationships/model3d" Target="../media/model3d25.glb"/><Relationship Id="rId14" Type="http://schemas.openxmlformats.org/officeDocument/2006/relationships/image" Target="../media/image39.png"/><Relationship Id="rId22" Type="http://schemas.openxmlformats.org/officeDocument/2006/relationships/image" Target="../media/image43.png"/><Relationship Id="rId27" Type="http://schemas.microsoft.com/office/2017/06/relationships/model3d" Target="../media/model3d34.glb"/><Relationship Id="rId30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6" Type="http://schemas.microsoft.com/office/2017/06/relationships/model3d" Target="../media/model3d49.glb"/><Relationship Id="rId21" Type="http://schemas.openxmlformats.org/officeDocument/2006/relationships/image" Target="../media/image57.png"/><Relationship Id="rId34" Type="http://schemas.microsoft.com/office/2017/06/relationships/model3d" Target="../media/model3d53.glb"/><Relationship Id="rId42" Type="http://schemas.microsoft.com/office/2017/06/relationships/model3d" Target="../media/model3d57.glb"/><Relationship Id="rId47" Type="http://schemas.openxmlformats.org/officeDocument/2006/relationships/image" Target="../media/image70.png"/><Relationship Id="rId50" Type="http://schemas.microsoft.com/office/2017/06/relationships/model3d" Target="../media/model3d61.glb"/><Relationship Id="rId55" Type="http://schemas.openxmlformats.org/officeDocument/2006/relationships/image" Target="../media/image74.png"/><Relationship Id="rId63" Type="http://schemas.openxmlformats.org/officeDocument/2006/relationships/image" Target="../media/image78.png"/><Relationship Id="rId7" Type="http://schemas.microsoft.com/office/2017/06/relationships/model3d" Target="../media/model3d39.glb"/><Relationship Id="rId2" Type="http://schemas.openxmlformats.org/officeDocument/2006/relationships/notesSlide" Target="../notesSlides/notesSlide11.xml"/><Relationship Id="rId16" Type="http://schemas.microsoft.com/office/2017/06/relationships/model3d" Target="../media/model3d44.glb"/><Relationship Id="rId29" Type="http://schemas.openxmlformats.org/officeDocument/2006/relationships/image" Target="../media/image61.png"/><Relationship Id="rId11" Type="http://schemas.openxmlformats.org/officeDocument/2006/relationships/image" Target="../media/image52.png"/><Relationship Id="rId24" Type="http://schemas.microsoft.com/office/2017/06/relationships/model3d" Target="../media/model3d48.glb"/><Relationship Id="rId32" Type="http://schemas.microsoft.com/office/2017/06/relationships/model3d" Target="../media/model3d52.glb"/><Relationship Id="rId37" Type="http://schemas.openxmlformats.org/officeDocument/2006/relationships/image" Target="../media/image65.png"/><Relationship Id="rId40" Type="http://schemas.microsoft.com/office/2017/06/relationships/model3d" Target="../media/model3d56.glb"/><Relationship Id="rId45" Type="http://schemas.openxmlformats.org/officeDocument/2006/relationships/image" Target="../media/image69.png"/><Relationship Id="rId53" Type="http://schemas.openxmlformats.org/officeDocument/2006/relationships/image" Target="../media/image73.png"/><Relationship Id="rId58" Type="http://schemas.microsoft.com/office/2017/06/relationships/model3d" Target="../media/model3d65.glb"/><Relationship Id="rId66" Type="http://schemas.microsoft.com/office/2017/06/relationships/model3d" Target="../media/model3d69.glb"/><Relationship Id="rId5" Type="http://schemas.microsoft.com/office/2017/06/relationships/model3d" Target="../media/model3d38.glb"/><Relationship Id="rId61" Type="http://schemas.openxmlformats.org/officeDocument/2006/relationships/image" Target="../media/image77.png"/><Relationship Id="rId19" Type="http://schemas.openxmlformats.org/officeDocument/2006/relationships/image" Target="../media/image56.png"/><Relationship Id="rId14" Type="http://schemas.microsoft.com/office/2017/06/relationships/model3d" Target="../media/model3d43.glb"/><Relationship Id="rId22" Type="http://schemas.microsoft.com/office/2017/06/relationships/model3d" Target="../media/model3d47.glb"/><Relationship Id="rId27" Type="http://schemas.openxmlformats.org/officeDocument/2006/relationships/image" Target="../media/image60.png"/><Relationship Id="rId30" Type="http://schemas.microsoft.com/office/2017/06/relationships/model3d" Target="../media/model3d51.glb"/><Relationship Id="rId35" Type="http://schemas.openxmlformats.org/officeDocument/2006/relationships/image" Target="../media/image64.png"/><Relationship Id="rId43" Type="http://schemas.openxmlformats.org/officeDocument/2006/relationships/image" Target="../media/image68.png"/><Relationship Id="rId48" Type="http://schemas.microsoft.com/office/2017/06/relationships/model3d" Target="../media/model3d60.glb"/><Relationship Id="rId56" Type="http://schemas.microsoft.com/office/2017/06/relationships/model3d" Target="../media/model3d64.glb"/><Relationship Id="rId64" Type="http://schemas.microsoft.com/office/2017/06/relationships/model3d" Target="../media/model3d68.glb"/><Relationship Id="rId8" Type="http://schemas.microsoft.com/office/2017/06/relationships/model3d" Target="../media/model3d40.glb"/><Relationship Id="rId51" Type="http://schemas.openxmlformats.org/officeDocument/2006/relationships/image" Target="../media/image72.png"/><Relationship Id="rId3" Type="http://schemas.microsoft.com/office/2017/06/relationships/model3d" Target="../media/model3d37.glb"/><Relationship Id="rId12" Type="http://schemas.microsoft.com/office/2017/06/relationships/model3d" Target="../media/model3d42.glb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33" Type="http://schemas.openxmlformats.org/officeDocument/2006/relationships/image" Target="../media/image63.png"/><Relationship Id="rId38" Type="http://schemas.microsoft.com/office/2017/06/relationships/model3d" Target="../media/model3d55.glb"/><Relationship Id="rId46" Type="http://schemas.microsoft.com/office/2017/06/relationships/model3d" Target="../media/model3d59.glb"/><Relationship Id="rId59" Type="http://schemas.openxmlformats.org/officeDocument/2006/relationships/image" Target="../media/image76.png"/><Relationship Id="rId67" Type="http://schemas.openxmlformats.org/officeDocument/2006/relationships/image" Target="../media/image80.png"/><Relationship Id="rId20" Type="http://schemas.microsoft.com/office/2017/06/relationships/model3d" Target="../media/model3d46.glb"/><Relationship Id="rId41" Type="http://schemas.openxmlformats.org/officeDocument/2006/relationships/image" Target="../media/image67.png"/><Relationship Id="rId54" Type="http://schemas.microsoft.com/office/2017/06/relationships/model3d" Target="../media/model3d63.glb"/><Relationship Id="rId62" Type="http://schemas.microsoft.com/office/2017/06/relationships/model3d" Target="../media/model3d67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microsoft.com/office/2017/06/relationships/model3d" Target="../media/model3d50.glb"/><Relationship Id="rId36" Type="http://schemas.microsoft.com/office/2017/06/relationships/model3d" Target="../media/model3d54.glb"/><Relationship Id="rId49" Type="http://schemas.openxmlformats.org/officeDocument/2006/relationships/image" Target="../media/image71.png"/><Relationship Id="rId57" Type="http://schemas.openxmlformats.org/officeDocument/2006/relationships/image" Target="../media/image75.png"/><Relationship Id="rId10" Type="http://schemas.microsoft.com/office/2017/06/relationships/model3d" Target="../media/model3d41.glb"/><Relationship Id="rId31" Type="http://schemas.openxmlformats.org/officeDocument/2006/relationships/image" Target="../media/image62.png"/><Relationship Id="rId44" Type="http://schemas.microsoft.com/office/2017/06/relationships/model3d" Target="../media/model3d58.glb"/><Relationship Id="rId52" Type="http://schemas.microsoft.com/office/2017/06/relationships/model3d" Target="../media/model3d62.glb"/><Relationship Id="rId60" Type="http://schemas.microsoft.com/office/2017/06/relationships/model3d" Target="../media/model3d66.glb"/><Relationship Id="rId65" Type="http://schemas.openxmlformats.org/officeDocument/2006/relationships/image" Target="../media/image79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microsoft.com/office/2017/06/relationships/model3d" Target="../media/model3d45.glb"/><Relationship Id="rId3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26" Type="http://schemas.microsoft.com/office/2017/06/relationships/model3d" Target="../media/model3d82.glb"/><Relationship Id="rId21" Type="http://schemas.openxmlformats.org/officeDocument/2006/relationships/image" Target="../media/image89.png"/><Relationship Id="rId34" Type="http://schemas.microsoft.com/office/2017/06/relationships/model3d" Target="../media/model3d86.glb"/><Relationship Id="rId42" Type="http://schemas.microsoft.com/office/2017/06/relationships/model3d" Target="../media/model3d90.glb"/><Relationship Id="rId47" Type="http://schemas.openxmlformats.org/officeDocument/2006/relationships/image" Target="../media/image102.png"/><Relationship Id="rId50" Type="http://schemas.microsoft.com/office/2017/06/relationships/model3d" Target="../media/model3d94.glb"/><Relationship Id="rId55" Type="http://schemas.openxmlformats.org/officeDocument/2006/relationships/image" Target="../media/image106.png"/><Relationship Id="rId63" Type="http://schemas.openxmlformats.org/officeDocument/2006/relationships/image" Target="../media/image110.png"/><Relationship Id="rId7" Type="http://schemas.microsoft.com/office/2017/06/relationships/model3d" Target="../media/model3d72.glb"/><Relationship Id="rId2" Type="http://schemas.openxmlformats.org/officeDocument/2006/relationships/notesSlide" Target="../notesSlides/notesSlide12.xml"/><Relationship Id="rId16" Type="http://schemas.microsoft.com/office/2017/06/relationships/model3d" Target="../media/model3d77.glb"/><Relationship Id="rId29" Type="http://schemas.openxmlformats.org/officeDocument/2006/relationships/image" Target="../media/image93.png"/><Relationship Id="rId11" Type="http://schemas.microsoft.com/office/2017/06/relationships/model3d" Target="../media/model3d74.glb"/><Relationship Id="rId24" Type="http://schemas.microsoft.com/office/2017/06/relationships/model3d" Target="../media/model3d81.glb"/><Relationship Id="rId32" Type="http://schemas.microsoft.com/office/2017/06/relationships/model3d" Target="../media/model3d85.glb"/><Relationship Id="rId37" Type="http://schemas.openxmlformats.org/officeDocument/2006/relationships/image" Target="../media/image97.png"/><Relationship Id="rId40" Type="http://schemas.microsoft.com/office/2017/06/relationships/model3d" Target="../media/model3d89.glb"/><Relationship Id="rId45" Type="http://schemas.openxmlformats.org/officeDocument/2006/relationships/image" Target="../media/image101.png"/><Relationship Id="rId53" Type="http://schemas.openxmlformats.org/officeDocument/2006/relationships/image" Target="../media/image105.png"/><Relationship Id="rId58" Type="http://schemas.microsoft.com/office/2017/06/relationships/model3d" Target="../media/model3d98.glb"/><Relationship Id="rId66" Type="http://schemas.openxmlformats.org/officeDocument/2006/relationships/image" Target="../media/image112.png"/><Relationship Id="rId5" Type="http://schemas.microsoft.com/office/2017/06/relationships/model3d" Target="../media/model3d71.glb"/><Relationship Id="rId61" Type="http://schemas.openxmlformats.org/officeDocument/2006/relationships/image" Target="../media/image109.png"/><Relationship Id="rId19" Type="http://schemas.openxmlformats.org/officeDocument/2006/relationships/image" Target="../media/image88.png"/><Relationship Id="rId14" Type="http://schemas.microsoft.com/office/2017/06/relationships/model3d" Target="../media/model3d76.glb"/><Relationship Id="rId22" Type="http://schemas.microsoft.com/office/2017/06/relationships/model3d" Target="../media/model3d80.glb"/><Relationship Id="rId27" Type="http://schemas.openxmlformats.org/officeDocument/2006/relationships/image" Target="../media/image92.png"/><Relationship Id="rId30" Type="http://schemas.microsoft.com/office/2017/06/relationships/model3d" Target="../media/model3d84.glb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microsoft.com/office/2017/06/relationships/model3d" Target="../media/model3d93.glb"/><Relationship Id="rId56" Type="http://schemas.microsoft.com/office/2017/06/relationships/model3d" Target="../media/model3d97.glb"/><Relationship Id="rId64" Type="http://schemas.openxmlformats.org/officeDocument/2006/relationships/image" Target="../media/image111.png"/><Relationship Id="rId8" Type="http://schemas.openxmlformats.org/officeDocument/2006/relationships/image" Target="../media/image83.png"/><Relationship Id="rId51" Type="http://schemas.openxmlformats.org/officeDocument/2006/relationships/image" Target="../media/image104.png"/><Relationship Id="rId3" Type="http://schemas.microsoft.com/office/2017/06/relationships/model3d" Target="../media/model3d70.glb"/><Relationship Id="rId12" Type="http://schemas.microsoft.com/office/2017/06/relationships/model3d" Target="../media/model3d75.glb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microsoft.com/office/2017/06/relationships/model3d" Target="../media/model3d88.glb"/><Relationship Id="rId46" Type="http://schemas.microsoft.com/office/2017/06/relationships/model3d" Target="../media/model3d92.glb"/><Relationship Id="rId59" Type="http://schemas.openxmlformats.org/officeDocument/2006/relationships/image" Target="../media/image108.png"/><Relationship Id="rId20" Type="http://schemas.microsoft.com/office/2017/06/relationships/model3d" Target="../media/model3d79.glb"/><Relationship Id="rId41" Type="http://schemas.openxmlformats.org/officeDocument/2006/relationships/image" Target="../media/image99.png"/><Relationship Id="rId54" Type="http://schemas.microsoft.com/office/2017/06/relationships/model3d" Target="../media/model3d96.glb"/><Relationship Id="rId62" Type="http://schemas.microsoft.com/office/2017/06/relationships/model3d" Target="../media/model3d100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microsoft.com/office/2017/06/relationships/model3d" Target="../media/model3d83.glb"/><Relationship Id="rId36" Type="http://schemas.microsoft.com/office/2017/06/relationships/model3d" Target="../media/model3d87.glb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" Type="http://schemas.openxmlformats.org/officeDocument/2006/relationships/image" Target="../media/image84.png"/><Relationship Id="rId31" Type="http://schemas.openxmlformats.org/officeDocument/2006/relationships/image" Target="../media/image94.png"/><Relationship Id="rId44" Type="http://schemas.microsoft.com/office/2017/06/relationships/model3d" Target="../media/model3d91.glb"/><Relationship Id="rId52" Type="http://schemas.microsoft.com/office/2017/06/relationships/model3d" Target="../media/model3d95.glb"/><Relationship Id="rId60" Type="http://schemas.microsoft.com/office/2017/06/relationships/model3d" Target="../media/model3d99.glb"/><Relationship Id="rId65" Type="http://schemas.microsoft.com/office/2017/06/relationships/model3d" Target="../media/model3d101.glb"/><Relationship Id="rId4" Type="http://schemas.openxmlformats.org/officeDocument/2006/relationships/image" Target="../media/image81.png"/><Relationship Id="rId9" Type="http://schemas.microsoft.com/office/2017/06/relationships/model3d" Target="../media/model3d73.glb"/><Relationship Id="rId13" Type="http://schemas.openxmlformats.org/officeDocument/2006/relationships/image" Target="../media/image85.png"/><Relationship Id="rId18" Type="http://schemas.microsoft.com/office/2017/06/relationships/model3d" Target="../media/model3d78.glb"/><Relationship Id="rId3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4.png"/><Relationship Id="rId21" Type="http://schemas.microsoft.com/office/2017/06/relationships/model3d" Target="../media/model3d110.glb"/><Relationship Id="rId42" Type="http://schemas.openxmlformats.org/officeDocument/2006/relationships/image" Target="../media/image132.png"/><Relationship Id="rId47" Type="http://schemas.microsoft.com/office/2017/06/relationships/model3d" Target="../media/model3d88.glb"/><Relationship Id="rId63" Type="http://schemas.microsoft.com/office/2017/06/relationships/model3d" Target="../media/model3d128.glb"/><Relationship Id="rId68" Type="http://schemas.openxmlformats.org/officeDocument/2006/relationships/image" Target="../media/image145.png"/><Relationship Id="rId16" Type="http://schemas.openxmlformats.org/officeDocument/2006/relationships/image" Target="../media/image119.png"/><Relationship Id="rId11" Type="http://schemas.microsoft.com/office/2017/06/relationships/model3d" Target="../media/model3d105.glb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microsoft.com/office/2017/06/relationships/model3d" Target="../media/model3d118.glb"/><Relationship Id="rId40" Type="http://schemas.openxmlformats.org/officeDocument/2006/relationships/image" Target="../media/image131.png"/><Relationship Id="rId45" Type="http://schemas.microsoft.com/office/2017/06/relationships/model3d" Target="../media/model3d121.glb"/><Relationship Id="rId53" Type="http://schemas.microsoft.com/office/2017/06/relationships/model3d" Target="../media/model3d123.glb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microsoft.com/office/2017/06/relationships/model3d" Target="../media/model3d136.glb"/><Relationship Id="rId5" Type="http://schemas.microsoft.com/office/2017/06/relationships/model3d" Target="../media/model3d102.glb"/><Relationship Id="rId61" Type="http://schemas.microsoft.com/office/2017/06/relationships/model3d" Target="../media/model3d127.glb"/><Relationship Id="rId19" Type="http://schemas.microsoft.com/office/2017/06/relationships/model3d" Target="../media/model3d109.glb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microsoft.com/office/2017/06/relationships/model3d" Target="../media/model3d113.glb"/><Relationship Id="rId30" Type="http://schemas.openxmlformats.org/officeDocument/2006/relationships/image" Target="../media/image126.png"/><Relationship Id="rId35" Type="http://schemas.microsoft.com/office/2017/06/relationships/model3d" Target="../media/model3d117.glb"/><Relationship Id="rId43" Type="http://schemas.microsoft.com/office/2017/06/relationships/model3d" Target="../media/model3d86.glb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microsoft.com/office/2017/06/relationships/model3d" Target="../media/model3d131.glb"/><Relationship Id="rId77" Type="http://schemas.microsoft.com/office/2017/06/relationships/model3d" Target="../media/model3d135.glb"/><Relationship Id="rId8" Type="http://schemas.openxmlformats.org/officeDocument/2006/relationships/image" Target="../media/image115.png"/><Relationship Id="rId51" Type="http://schemas.microsoft.com/office/2017/06/relationships/model3d" Target="../media/model3d90.glb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microsoft.com/office/2017/06/relationships/model3d" Target="../media/model3d84.glb"/><Relationship Id="rId12" Type="http://schemas.openxmlformats.org/officeDocument/2006/relationships/image" Target="../media/image117.png"/><Relationship Id="rId17" Type="http://schemas.microsoft.com/office/2017/06/relationships/model3d" Target="../media/model3d108.glb"/><Relationship Id="rId25" Type="http://schemas.microsoft.com/office/2017/06/relationships/model3d" Target="../media/model3d112.glb"/><Relationship Id="rId33" Type="http://schemas.microsoft.com/office/2017/06/relationships/model3d" Target="../media/model3d116.glb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microsoft.com/office/2017/06/relationships/model3d" Target="../media/model3d126.glb"/><Relationship Id="rId67" Type="http://schemas.microsoft.com/office/2017/06/relationships/model3d" Target="../media/model3d130.glb"/><Relationship Id="rId20" Type="http://schemas.openxmlformats.org/officeDocument/2006/relationships/image" Target="../media/image121.png"/><Relationship Id="rId41" Type="http://schemas.microsoft.com/office/2017/06/relationships/model3d" Target="../media/model3d120.glb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microsoft.com/office/2017/06/relationships/model3d" Target="../media/model3d134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5" Type="http://schemas.microsoft.com/office/2017/06/relationships/model3d" Target="../media/model3d107.glb"/><Relationship Id="rId23" Type="http://schemas.microsoft.com/office/2017/06/relationships/model3d" Target="../media/model3d111.glb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microsoft.com/office/2017/06/relationships/model3d" Target="../media/model3d122.glb"/><Relationship Id="rId57" Type="http://schemas.microsoft.com/office/2017/06/relationships/model3d" Target="../media/model3d125.glb"/><Relationship Id="rId10" Type="http://schemas.openxmlformats.org/officeDocument/2006/relationships/image" Target="../media/image116.png"/><Relationship Id="rId31" Type="http://schemas.microsoft.com/office/2017/06/relationships/model3d" Target="../media/model3d115.glb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microsoft.com/office/2017/06/relationships/model3d" Target="../media/model3d129.glb"/><Relationship Id="rId73" Type="http://schemas.microsoft.com/office/2017/06/relationships/model3d" Target="../media/model3d133.glb"/><Relationship Id="rId78" Type="http://schemas.openxmlformats.org/officeDocument/2006/relationships/image" Target="../media/image150.png"/><Relationship Id="rId4" Type="http://schemas.openxmlformats.org/officeDocument/2006/relationships/image" Target="../media/image113.png"/><Relationship Id="rId9" Type="http://schemas.microsoft.com/office/2017/06/relationships/model3d" Target="../media/model3d104.glb"/><Relationship Id="rId13" Type="http://schemas.microsoft.com/office/2017/06/relationships/model3d" Target="../media/model3d106.glb"/><Relationship Id="rId18" Type="http://schemas.openxmlformats.org/officeDocument/2006/relationships/image" Target="../media/image120.png"/><Relationship Id="rId39" Type="http://schemas.microsoft.com/office/2017/06/relationships/model3d" Target="../media/model3d119.glb"/><Relationship Id="rId34" Type="http://schemas.openxmlformats.org/officeDocument/2006/relationships/image" Target="../media/image128.png"/><Relationship Id="rId50" Type="http://schemas.openxmlformats.org/officeDocument/2006/relationships/image" Target="../media/image136.png"/><Relationship Id="rId55" Type="http://schemas.microsoft.com/office/2017/06/relationships/model3d" Target="../media/model3d124.glb"/><Relationship Id="rId76" Type="http://schemas.openxmlformats.org/officeDocument/2006/relationships/image" Target="../media/image149.png"/><Relationship Id="rId7" Type="http://schemas.microsoft.com/office/2017/06/relationships/model3d" Target="../media/model3d103.glb"/><Relationship Id="rId71" Type="http://schemas.microsoft.com/office/2017/06/relationships/model3d" Target="../media/model3d132.glb"/><Relationship Id="rId2" Type="http://schemas.openxmlformats.org/officeDocument/2006/relationships/notesSlide" Target="../notesSlides/notesSlide13.xml"/><Relationship Id="rId29" Type="http://schemas.microsoft.com/office/2017/06/relationships/model3d" Target="../media/model3d114.glb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3.png"/><Relationship Id="rId21" Type="http://schemas.microsoft.com/office/2017/06/relationships/model3d" Target="../media/model3d146.glb"/><Relationship Id="rId42" Type="http://schemas.openxmlformats.org/officeDocument/2006/relationships/image" Target="../media/image171.png"/><Relationship Id="rId47" Type="http://schemas.microsoft.com/office/2017/06/relationships/model3d" Target="../media/model3d159.glb"/><Relationship Id="rId63" Type="http://schemas.microsoft.com/office/2017/06/relationships/model3d" Target="../media/model3d167.glb"/><Relationship Id="rId68" Type="http://schemas.openxmlformats.org/officeDocument/2006/relationships/image" Target="../media/image184.png"/><Relationship Id="rId84" Type="http://schemas.openxmlformats.org/officeDocument/2006/relationships/image" Target="../media/image192.png"/><Relationship Id="rId89" Type="http://schemas.microsoft.com/office/2017/06/relationships/model3d" Target="../media/model3d180.glb"/><Relationship Id="rId16" Type="http://schemas.openxmlformats.org/officeDocument/2006/relationships/image" Target="../media/image158.png"/><Relationship Id="rId11" Type="http://schemas.microsoft.com/office/2017/06/relationships/model3d" Target="../media/model3d141.glb"/><Relationship Id="rId32" Type="http://schemas.openxmlformats.org/officeDocument/2006/relationships/image" Target="../media/image166.png"/><Relationship Id="rId37" Type="http://schemas.microsoft.com/office/2017/06/relationships/model3d" Target="../media/model3d154.glb"/><Relationship Id="rId53" Type="http://schemas.microsoft.com/office/2017/06/relationships/model3d" Target="../media/model3d162.glb"/><Relationship Id="rId58" Type="http://schemas.openxmlformats.org/officeDocument/2006/relationships/image" Target="../media/image179.png"/><Relationship Id="rId74" Type="http://schemas.openxmlformats.org/officeDocument/2006/relationships/image" Target="../media/image187.png"/><Relationship Id="rId79" Type="http://schemas.microsoft.com/office/2017/06/relationships/model3d" Target="../media/model3d175.glb"/><Relationship Id="rId5" Type="http://schemas.microsoft.com/office/2017/06/relationships/model3d" Target="../media/model3d138.glb"/><Relationship Id="rId90" Type="http://schemas.openxmlformats.org/officeDocument/2006/relationships/image" Target="../media/image195.png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Relationship Id="rId27" Type="http://schemas.microsoft.com/office/2017/06/relationships/model3d" Target="../media/model3d149.glb"/><Relationship Id="rId30" Type="http://schemas.openxmlformats.org/officeDocument/2006/relationships/image" Target="../media/image165.png"/><Relationship Id="rId35" Type="http://schemas.microsoft.com/office/2017/06/relationships/model3d" Target="../media/model3d153.glb"/><Relationship Id="rId43" Type="http://schemas.microsoft.com/office/2017/06/relationships/model3d" Target="../media/model3d157.glb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64" Type="http://schemas.openxmlformats.org/officeDocument/2006/relationships/image" Target="../media/image182.png"/><Relationship Id="rId69" Type="http://schemas.microsoft.com/office/2017/06/relationships/model3d" Target="../media/model3d170.glb"/><Relationship Id="rId77" Type="http://schemas.microsoft.com/office/2017/06/relationships/model3d" Target="../media/model3d174.glb"/><Relationship Id="rId8" Type="http://schemas.openxmlformats.org/officeDocument/2006/relationships/image" Target="../media/image154.png"/><Relationship Id="rId51" Type="http://schemas.microsoft.com/office/2017/06/relationships/model3d" Target="../media/model3d161.glb"/><Relationship Id="rId72" Type="http://schemas.openxmlformats.org/officeDocument/2006/relationships/image" Target="../media/image186.png"/><Relationship Id="rId80" Type="http://schemas.openxmlformats.org/officeDocument/2006/relationships/image" Target="../media/image190.png"/><Relationship Id="rId85" Type="http://schemas.microsoft.com/office/2017/06/relationships/model3d" Target="../media/model3d178.glb"/><Relationship Id="rId3" Type="http://schemas.microsoft.com/office/2017/06/relationships/model3d" Target="../media/model3d137.glb"/><Relationship Id="rId12" Type="http://schemas.openxmlformats.org/officeDocument/2006/relationships/image" Target="../media/image156.png"/><Relationship Id="rId17" Type="http://schemas.microsoft.com/office/2017/06/relationships/model3d" Target="../media/model3d144.glb"/><Relationship Id="rId25" Type="http://schemas.microsoft.com/office/2017/06/relationships/model3d" Target="../media/model3d148.glb"/><Relationship Id="rId33" Type="http://schemas.microsoft.com/office/2017/06/relationships/model3d" Target="../media/model3d152.glb"/><Relationship Id="rId38" Type="http://schemas.openxmlformats.org/officeDocument/2006/relationships/image" Target="../media/image169.png"/><Relationship Id="rId46" Type="http://schemas.openxmlformats.org/officeDocument/2006/relationships/image" Target="../media/image173.png"/><Relationship Id="rId59" Type="http://schemas.microsoft.com/office/2017/06/relationships/model3d" Target="../media/model3d165.glb"/><Relationship Id="rId67" Type="http://schemas.microsoft.com/office/2017/06/relationships/model3d" Target="../media/model3d169.glb"/><Relationship Id="rId20" Type="http://schemas.openxmlformats.org/officeDocument/2006/relationships/image" Target="../media/image160.png"/><Relationship Id="rId41" Type="http://schemas.microsoft.com/office/2017/06/relationships/model3d" Target="../media/model3d156.glb"/><Relationship Id="rId54" Type="http://schemas.openxmlformats.org/officeDocument/2006/relationships/image" Target="../media/image177.png"/><Relationship Id="rId62" Type="http://schemas.openxmlformats.org/officeDocument/2006/relationships/image" Target="../media/image181.png"/><Relationship Id="rId70" Type="http://schemas.openxmlformats.org/officeDocument/2006/relationships/image" Target="../media/image185.png"/><Relationship Id="rId75" Type="http://schemas.microsoft.com/office/2017/06/relationships/model3d" Target="../media/model3d173.glb"/><Relationship Id="rId83" Type="http://schemas.microsoft.com/office/2017/06/relationships/model3d" Target="../media/model3d177.glb"/><Relationship Id="rId88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5" Type="http://schemas.microsoft.com/office/2017/06/relationships/model3d" Target="../media/model3d143.glb"/><Relationship Id="rId23" Type="http://schemas.microsoft.com/office/2017/06/relationships/model3d" Target="../media/model3d147.glb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49" Type="http://schemas.microsoft.com/office/2017/06/relationships/model3d" Target="../media/model3d160.glb"/><Relationship Id="rId57" Type="http://schemas.microsoft.com/office/2017/06/relationships/model3d" Target="../media/model3d164.glb"/><Relationship Id="rId10" Type="http://schemas.openxmlformats.org/officeDocument/2006/relationships/image" Target="../media/image155.png"/><Relationship Id="rId31" Type="http://schemas.microsoft.com/office/2017/06/relationships/model3d" Target="../media/model3d151.glb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Relationship Id="rId65" Type="http://schemas.microsoft.com/office/2017/06/relationships/model3d" Target="../media/model3d168.glb"/><Relationship Id="rId73" Type="http://schemas.microsoft.com/office/2017/06/relationships/model3d" Target="../media/model3d172.glb"/><Relationship Id="rId78" Type="http://schemas.openxmlformats.org/officeDocument/2006/relationships/image" Target="../media/image189.png"/><Relationship Id="rId81" Type="http://schemas.microsoft.com/office/2017/06/relationships/model3d" Target="../media/model3d176.glb"/><Relationship Id="rId86" Type="http://schemas.openxmlformats.org/officeDocument/2006/relationships/image" Target="../media/image193.png"/><Relationship Id="rId4" Type="http://schemas.openxmlformats.org/officeDocument/2006/relationships/image" Target="../media/image152.png"/><Relationship Id="rId9" Type="http://schemas.microsoft.com/office/2017/06/relationships/model3d" Target="../media/model3d140.glb"/><Relationship Id="rId13" Type="http://schemas.microsoft.com/office/2017/06/relationships/model3d" Target="../media/model3d142.glb"/><Relationship Id="rId18" Type="http://schemas.openxmlformats.org/officeDocument/2006/relationships/image" Target="../media/image159.png"/><Relationship Id="rId39" Type="http://schemas.microsoft.com/office/2017/06/relationships/model3d" Target="../media/model3d155.glb"/><Relationship Id="rId34" Type="http://schemas.openxmlformats.org/officeDocument/2006/relationships/image" Target="../media/image167.png"/><Relationship Id="rId50" Type="http://schemas.openxmlformats.org/officeDocument/2006/relationships/image" Target="../media/image175.png"/><Relationship Id="rId55" Type="http://schemas.microsoft.com/office/2017/06/relationships/model3d" Target="../media/model3d163.glb"/><Relationship Id="rId76" Type="http://schemas.openxmlformats.org/officeDocument/2006/relationships/image" Target="../media/image188.png"/><Relationship Id="rId7" Type="http://schemas.microsoft.com/office/2017/06/relationships/model3d" Target="../media/model3d139.glb"/><Relationship Id="rId71" Type="http://schemas.microsoft.com/office/2017/06/relationships/model3d" Target="../media/model3d171.glb"/><Relationship Id="rId2" Type="http://schemas.openxmlformats.org/officeDocument/2006/relationships/notesSlide" Target="../notesSlides/notesSlide14.xml"/><Relationship Id="rId29" Type="http://schemas.microsoft.com/office/2017/06/relationships/model3d" Target="../media/model3d150.glb"/><Relationship Id="rId24" Type="http://schemas.openxmlformats.org/officeDocument/2006/relationships/image" Target="../media/image162.png"/><Relationship Id="rId40" Type="http://schemas.openxmlformats.org/officeDocument/2006/relationships/image" Target="../media/image170.png"/><Relationship Id="rId45" Type="http://schemas.microsoft.com/office/2017/06/relationships/model3d" Target="../media/model3d158.glb"/><Relationship Id="rId66" Type="http://schemas.openxmlformats.org/officeDocument/2006/relationships/image" Target="../media/image183.png"/><Relationship Id="rId87" Type="http://schemas.microsoft.com/office/2017/06/relationships/model3d" Target="../media/model3d179.glb"/><Relationship Id="rId61" Type="http://schemas.microsoft.com/office/2017/06/relationships/model3d" Target="../media/model3d166.glb"/><Relationship Id="rId82" Type="http://schemas.openxmlformats.org/officeDocument/2006/relationships/image" Target="../media/image191.png"/><Relationship Id="rId19" Type="http://schemas.microsoft.com/office/2017/06/relationships/model3d" Target="../media/model3d145.glb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17/06/relationships/model3d" Target="../media/model3d6.glb"/><Relationship Id="rId18" Type="http://schemas.openxmlformats.org/officeDocument/2006/relationships/image" Target="../media/image10.png"/><Relationship Id="rId3" Type="http://schemas.microsoft.com/office/2017/06/relationships/model3d" Target="../media/model3d1.glb"/><Relationship Id="rId21" Type="http://schemas.microsoft.com/office/2017/06/relationships/model3d" Target="../media/model3d10.glb"/><Relationship Id="rId7" Type="http://schemas.microsoft.com/office/2017/06/relationships/model3d" Target="../media/model3d3.glb"/><Relationship Id="rId12" Type="http://schemas.openxmlformats.org/officeDocument/2006/relationships/image" Target="../media/image7.png"/><Relationship Id="rId17" Type="http://schemas.microsoft.com/office/2017/06/relationships/model3d" Target="../media/model3d8.glb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17/06/relationships/model3d" Target="../media/model3d5.glb"/><Relationship Id="rId5" Type="http://schemas.microsoft.com/office/2017/06/relationships/model3d" Target="../media/model3d2.glb"/><Relationship Id="rId15" Type="http://schemas.microsoft.com/office/2017/06/relationships/model3d" Target="../media/model3d7.glb"/><Relationship Id="rId23" Type="http://schemas.openxmlformats.org/officeDocument/2006/relationships/image" Target="../media/image13.png"/><Relationship Id="rId10" Type="http://schemas.openxmlformats.org/officeDocument/2006/relationships/image" Target="../media/image6.png"/><Relationship Id="rId19" Type="http://schemas.microsoft.com/office/2017/06/relationships/model3d" Target="../media/model3d9.glb"/><Relationship Id="rId4" Type="http://schemas.openxmlformats.org/officeDocument/2006/relationships/image" Target="../media/image3.png"/><Relationship Id="rId9" Type="http://schemas.microsoft.com/office/2017/06/relationships/model3d" Target="../media/model3d4.glb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17/06/relationships/model3d" Target="../media/model3d6.glb"/><Relationship Id="rId18" Type="http://schemas.openxmlformats.org/officeDocument/2006/relationships/image" Target="../media/image10.png"/><Relationship Id="rId3" Type="http://schemas.microsoft.com/office/2017/06/relationships/model3d" Target="../media/model3d1.glb"/><Relationship Id="rId21" Type="http://schemas.microsoft.com/office/2017/06/relationships/model3d" Target="../media/model3d10.glb"/><Relationship Id="rId7" Type="http://schemas.microsoft.com/office/2017/06/relationships/model3d" Target="../media/model3d3.glb"/><Relationship Id="rId12" Type="http://schemas.openxmlformats.org/officeDocument/2006/relationships/image" Target="../media/image7.png"/><Relationship Id="rId17" Type="http://schemas.microsoft.com/office/2017/06/relationships/model3d" Target="../media/model3d8.glb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17/06/relationships/model3d" Target="../media/model3d5.glb"/><Relationship Id="rId24" Type="http://schemas.openxmlformats.org/officeDocument/2006/relationships/image" Target="../media/image14.png"/><Relationship Id="rId5" Type="http://schemas.microsoft.com/office/2017/06/relationships/model3d" Target="../media/model3d2.glb"/><Relationship Id="rId15" Type="http://schemas.microsoft.com/office/2017/06/relationships/model3d" Target="../media/model3d7.glb"/><Relationship Id="rId23" Type="http://schemas.openxmlformats.org/officeDocument/2006/relationships/image" Target="../media/image13.png"/><Relationship Id="rId10" Type="http://schemas.openxmlformats.org/officeDocument/2006/relationships/image" Target="../media/image6.png"/><Relationship Id="rId19" Type="http://schemas.microsoft.com/office/2017/06/relationships/model3d" Target="../media/model3d9.glb"/><Relationship Id="rId4" Type="http://schemas.openxmlformats.org/officeDocument/2006/relationships/image" Target="../media/image3.png"/><Relationship Id="rId9" Type="http://schemas.microsoft.com/office/2017/06/relationships/model3d" Target="../media/model3d4.glb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8.glb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7.glb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microsoft.com/office/2017/06/relationships/model3d" Target="../media/model3d8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7.glb"/><Relationship Id="rId5" Type="http://schemas.openxmlformats.org/officeDocument/2006/relationships/image" Target="../media/image15.png"/><Relationship Id="rId4" Type="http://schemas.microsoft.com/office/2017/06/relationships/model3d" Target="../media/model3d6.glb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reis, Schwarzweiß, Spirale, Kunst enthält.&#10;&#10;Automatisch generierte Beschreibung">
            <a:extLst>
              <a:ext uri="{FF2B5EF4-FFF2-40B4-BE49-F238E27FC236}">
                <a16:creationId xmlns:a16="http://schemas.microsoft.com/office/drawing/2014/main" id="{0D896E9D-871B-BC33-50CD-B54C433B1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9" y="3415236"/>
            <a:ext cx="2740725" cy="2770733"/>
          </a:xfrm>
          <a:prstGeom prst="rect">
            <a:avLst/>
          </a:prstGeom>
        </p:spPr>
      </p:pic>
      <p:pic>
        <p:nvPicPr>
          <p:cNvPr id="7" name="Grafik 6" descr="Ein Bild, das Kunst, Design enthält.&#10;&#10;Automatisch generierte Beschreibung">
            <a:extLst>
              <a:ext uri="{FF2B5EF4-FFF2-40B4-BE49-F238E27FC236}">
                <a16:creationId xmlns:a16="http://schemas.microsoft.com/office/drawing/2014/main" id="{624461CC-0CF2-D5BC-C892-666AFCC8F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85" y="3415236"/>
            <a:ext cx="2761403" cy="277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81619E04-BC46-8DEC-6D88-EA90ACF63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502514"/>
              </p:ext>
            </p:extLst>
          </p:nvPr>
        </p:nvGraphicFramePr>
        <p:xfrm>
          <a:off x="4924697" y="7467979"/>
          <a:ext cx="2952206" cy="1240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952206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319933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Output Frames of Objects</a:t>
                      </a:r>
                      <a:br>
                        <a:rPr lang="de-DE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, …, t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N-1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size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=(N-1)x16x16x16x1)</a:t>
                      </a:r>
                      <a:endParaRPr lang="de-AT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783480">
                <a:tc>
                  <a:txBody>
                    <a:bodyPr/>
                    <a:lstStyle/>
                    <a:p>
                      <a:pPr algn="ctr"/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-Modell 34">
                <a:extLst>
                  <a:ext uri="{FF2B5EF4-FFF2-40B4-BE49-F238E27FC236}">
                    <a16:creationId xmlns:a16="http://schemas.microsoft.com/office/drawing/2014/main" id="{10314654-31E8-1B4F-6DC1-A698097D9D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3996244"/>
                  </p:ext>
                </p:extLst>
              </p:nvPr>
            </p:nvGraphicFramePr>
            <p:xfrm>
              <a:off x="6799334" y="7988560"/>
              <a:ext cx="550717" cy="7560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0717" cy="756000"/>
                    </a:xfrm>
                    <a:prstGeom prst="rect">
                      <a:avLst/>
                    </a:prstGeom>
                  </am3d:spPr>
                  <am3d:camera>
                    <am3d:pos x="0" y="0" z="740250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9299500" dy="-16726232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31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-Modell 34">
                <a:extLst>
                  <a:ext uri="{FF2B5EF4-FFF2-40B4-BE49-F238E27FC236}">
                    <a16:creationId xmlns:a16="http://schemas.microsoft.com/office/drawing/2014/main" id="{10314654-31E8-1B4F-6DC1-A698097D9D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9334" y="7988560"/>
                <a:ext cx="55071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-Modell 33">
                <a:extLst>
                  <a:ext uri="{FF2B5EF4-FFF2-40B4-BE49-F238E27FC236}">
                    <a16:creationId xmlns:a16="http://schemas.microsoft.com/office/drawing/2014/main" id="{17CF55A5-1CCB-BA92-A934-6AA336DDEB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186983"/>
                  </p:ext>
                </p:extLst>
              </p:nvPr>
            </p:nvGraphicFramePr>
            <p:xfrm>
              <a:off x="5440697" y="7943024"/>
              <a:ext cx="511353" cy="756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11353" cy="756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1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-Modell 33">
                <a:extLst>
                  <a:ext uri="{FF2B5EF4-FFF2-40B4-BE49-F238E27FC236}">
                    <a16:creationId xmlns:a16="http://schemas.microsoft.com/office/drawing/2014/main" id="{17CF55A5-1CCB-BA92-A934-6AA336DDEB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0697" y="7943024"/>
                <a:ext cx="511353" cy="75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5566F1BE-A46A-63B9-455D-F0587D48B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10642"/>
              </p:ext>
            </p:extLst>
          </p:nvPr>
        </p:nvGraphicFramePr>
        <p:xfrm>
          <a:off x="4876884" y="600164"/>
          <a:ext cx="3047824" cy="1240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047824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319933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Input Frames of Objects</a:t>
                      </a:r>
                      <a:br>
                        <a:rPr lang="de-DE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, …, t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N-2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size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=(N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-1)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x16x16x16x1)</a:t>
                      </a:r>
                      <a:endParaRPr lang="de-AT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783480">
                <a:tc>
                  <a:txBody>
                    <a:bodyPr/>
                    <a:lstStyle/>
                    <a:p>
                      <a:pPr algn="ctr"/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46F7E28-AB78-D537-6913-337E7DEDF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57779"/>
              </p:ext>
            </p:extLst>
          </p:nvPr>
        </p:nvGraphicFramePr>
        <p:xfrm>
          <a:off x="4245516" y="2363312"/>
          <a:ext cx="4310569" cy="762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ConvLSTM3D(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=32,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3195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64604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180" name="Gerader Verbinder 179">
            <a:extLst>
              <a:ext uri="{FF2B5EF4-FFF2-40B4-BE49-F238E27FC236}">
                <a16:creationId xmlns:a16="http://schemas.microsoft.com/office/drawing/2014/main" id="{18A5993A-6212-B62C-E000-2AF0D1A967A1}"/>
              </a:ext>
            </a:extLst>
          </p:cNvPr>
          <p:cNvCxnSpPr>
            <a:cxnSpLocks/>
            <a:stCxn id="22" idx="2"/>
            <a:endCxn id="174" idx="0"/>
          </p:cNvCxnSpPr>
          <p:nvPr/>
        </p:nvCxnSpPr>
        <p:spPr>
          <a:xfrm>
            <a:off x="6400796" y="6259745"/>
            <a:ext cx="0" cy="466957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07398981-FCC7-2F50-5799-EB24B113A08B}"/>
              </a:ext>
            </a:extLst>
          </p:cNvPr>
          <p:cNvSpPr txBox="1"/>
          <p:nvPr/>
        </p:nvSpPr>
        <p:spPr>
          <a:xfrm>
            <a:off x="0" y="0"/>
            <a:ext cx="2992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ConvLSTM</a:t>
            </a:r>
            <a:br>
              <a:rPr lang="de-DE" sz="3600" b="1" dirty="0"/>
            </a:br>
            <a:endParaRPr lang="de-AT" sz="3600" b="1" dirty="0"/>
          </a:p>
        </p:txBody>
      </p: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787C0FAB-6A02-CB68-53D1-DDAA47A6217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6400798" y="3125312"/>
            <a:ext cx="2" cy="526651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74" name="Tabelle 173">
            <a:extLst>
              <a:ext uri="{FF2B5EF4-FFF2-40B4-BE49-F238E27FC236}">
                <a16:creationId xmlns:a16="http://schemas.microsoft.com/office/drawing/2014/main" id="{09D5DF2B-0430-FDEE-8CE0-4F03A8D5A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922099"/>
              </p:ext>
            </p:extLst>
          </p:nvPr>
        </p:nvGraphicFramePr>
        <p:xfrm>
          <a:off x="5162546" y="6726702"/>
          <a:ext cx="2476500" cy="2743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Sigmoid </a:t>
                      </a:r>
                      <a:r>
                        <a:rPr lang="de-DE" sz="1200" dirty="0" err="1"/>
                        <a:t>Activation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B0FB22D-6457-EEBA-565E-F733B8AD7FB4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6400796" y="1840844"/>
            <a:ext cx="4" cy="522468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228A9C0C-DCA6-5F25-87CA-695616B7E9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8847731"/>
                  </p:ext>
                </p:extLst>
              </p:nvPr>
            </p:nvGraphicFramePr>
            <p:xfrm>
              <a:off x="5435445" y="1062545"/>
              <a:ext cx="521858" cy="75600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21858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228A9C0C-DCA6-5F25-87CA-695616B7E9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5445" y="1062545"/>
                <a:ext cx="521858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A0CFB59B-06ED-BE31-5B2D-0EE438BE08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4393001"/>
                  </p:ext>
                </p:extLst>
              </p:nvPr>
            </p:nvGraphicFramePr>
            <p:xfrm>
              <a:off x="6784508" y="1079972"/>
              <a:ext cx="565543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65543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A0CFB59B-06ED-BE31-5B2D-0EE438BE08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84508" y="1079972"/>
                <a:ext cx="565543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61A6BB83-CAFE-A500-0AF7-05F88ACBA520}"/>
              </a:ext>
            </a:extLst>
          </p:cNvPr>
          <p:cNvSpPr txBox="1"/>
          <p:nvPr/>
        </p:nvSpPr>
        <p:spPr>
          <a:xfrm>
            <a:off x="5927704" y="1208187"/>
            <a:ext cx="95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t</a:t>
            </a:r>
            <a:r>
              <a:rPr lang="de-AT" baseline="-25000" dirty="0"/>
              <a:t>0 </a:t>
            </a:r>
            <a:r>
              <a:rPr lang="de-AT" dirty="0"/>
              <a:t>… t</a:t>
            </a:r>
            <a:r>
              <a:rPr lang="de-AT" baseline="-25000" dirty="0"/>
              <a:t>N-2</a:t>
            </a: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A43AD919-4494-FC1F-B2B1-78886F573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78158"/>
              </p:ext>
            </p:extLst>
          </p:nvPr>
        </p:nvGraphicFramePr>
        <p:xfrm>
          <a:off x="4245514" y="3651963"/>
          <a:ext cx="4310569" cy="762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ConvLSTM3D(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=32,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=3)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3195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64604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E89345F-7080-D0C8-4319-7D5E79C3AA7F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6400798" y="4413963"/>
            <a:ext cx="0" cy="526651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2BA75054-2582-062C-652B-4C1E099BD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19067"/>
              </p:ext>
            </p:extLst>
          </p:nvPr>
        </p:nvGraphicFramePr>
        <p:xfrm>
          <a:off x="4245514" y="4940614"/>
          <a:ext cx="4310569" cy="518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ConvLSTM3D(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=32,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=1)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3195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64604"/>
                  </a:ext>
                </a:extLst>
              </a:tr>
            </a:tbl>
          </a:graphicData>
        </a:graphic>
      </p:graphicFrame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6C0E9B48-BB0E-463C-0DC4-6A5182A62AC2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6400796" y="5458774"/>
            <a:ext cx="2" cy="526651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A0BEC8AC-1DB3-6941-F1E4-D9C9B7F7C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81895"/>
              </p:ext>
            </p:extLst>
          </p:nvPr>
        </p:nvGraphicFramePr>
        <p:xfrm>
          <a:off x="4245512" y="5985425"/>
          <a:ext cx="4310569" cy="2743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Conv3D(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=1,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31959"/>
                  </a:ext>
                </a:extLst>
              </a:tr>
            </a:tbl>
          </a:graphicData>
        </a:graphic>
      </p:graphicFrame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DE01EDBE-2ADD-2E46-5CB9-4D14585094A5}"/>
              </a:ext>
            </a:extLst>
          </p:cNvPr>
          <p:cNvCxnSpPr>
            <a:cxnSpLocks/>
            <a:stCxn id="174" idx="2"/>
            <a:endCxn id="26" idx="0"/>
          </p:cNvCxnSpPr>
          <p:nvPr/>
        </p:nvCxnSpPr>
        <p:spPr>
          <a:xfrm>
            <a:off x="6400796" y="7001022"/>
            <a:ext cx="4" cy="466957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AB4CF539-4C06-257E-31AA-0BE12C1FC629}"/>
              </a:ext>
            </a:extLst>
          </p:cNvPr>
          <p:cNvSpPr txBox="1"/>
          <p:nvPr/>
        </p:nvSpPr>
        <p:spPr>
          <a:xfrm>
            <a:off x="5927704" y="8092253"/>
            <a:ext cx="95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t</a:t>
            </a:r>
            <a:r>
              <a:rPr lang="de-AT" baseline="-25000" dirty="0"/>
              <a:t>1 </a:t>
            </a:r>
            <a:r>
              <a:rPr lang="de-AT" dirty="0"/>
              <a:t>… t</a:t>
            </a:r>
            <a:r>
              <a:rPr lang="de-AT" baseline="-25000" dirty="0"/>
              <a:t>N-1</a:t>
            </a:r>
          </a:p>
        </p:txBody>
      </p:sp>
    </p:spTree>
    <p:extLst>
      <p:ext uri="{BB962C8B-B14F-4D97-AF65-F5344CB8AC3E}">
        <p14:creationId xmlns:p14="http://schemas.microsoft.com/office/powerpoint/2010/main" val="221164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F01E380-8205-ABC5-648B-5C30929E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24" t="4606" r="2567" b="4606"/>
          <a:stretch/>
        </p:blipFill>
        <p:spPr>
          <a:xfrm>
            <a:off x="2183642" y="1226630"/>
            <a:ext cx="8106770" cy="409084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l 8">
                <a:extLst>
                  <a:ext uri="{FF2B5EF4-FFF2-40B4-BE49-F238E27FC236}">
                    <a16:creationId xmlns:a16="http://schemas.microsoft.com/office/drawing/2014/main" id="{539470F3-F284-D452-C61C-FCFF7B96AF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8430807"/>
                  </p:ext>
                </p:extLst>
              </p:nvPr>
            </p:nvGraphicFramePr>
            <p:xfrm>
              <a:off x="6941660" y="1019074"/>
              <a:ext cx="3348752" cy="429839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48752" cy="4298397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 ax="8529439" ay="-2197522" az="-930802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981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l 8">
                <a:extLst>
                  <a:ext uri="{FF2B5EF4-FFF2-40B4-BE49-F238E27FC236}">
                    <a16:creationId xmlns:a16="http://schemas.microsoft.com/office/drawing/2014/main" id="{539470F3-F284-D452-C61C-FCFF7B96A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1660" y="1019074"/>
                <a:ext cx="3348752" cy="42983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1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>
                <a:extLst>
                  <a:ext uri="{FF2B5EF4-FFF2-40B4-BE49-F238E27FC236}">
                    <a16:creationId xmlns:a16="http://schemas.microsoft.com/office/drawing/2014/main" id="{ACED7A0F-3CB0-A9D7-41E0-8A5F8FB9CA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850292"/>
                  </p:ext>
                </p:extLst>
              </p:nvPr>
            </p:nvGraphicFramePr>
            <p:xfrm>
              <a:off x="7085495" y="967280"/>
              <a:ext cx="3710608" cy="36344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10608" cy="363449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 ax="347668" ay="3922840" az="3162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895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>
                <a:extLst>
                  <a:ext uri="{FF2B5EF4-FFF2-40B4-BE49-F238E27FC236}">
                    <a16:creationId xmlns:a16="http://schemas.microsoft.com/office/drawing/2014/main" id="{ACED7A0F-3CB0-A9D7-41E0-8A5F8FB9CA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5495" y="967280"/>
                <a:ext cx="3710608" cy="363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l 11">
                <a:extLst>
                  <a:ext uri="{FF2B5EF4-FFF2-40B4-BE49-F238E27FC236}">
                    <a16:creationId xmlns:a16="http://schemas.microsoft.com/office/drawing/2014/main" id="{4D84E2A7-8949-7CB3-0C76-B62F9ADBF3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9633832"/>
                  </p:ext>
                </p:extLst>
              </p:nvPr>
            </p:nvGraphicFramePr>
            <p:xfrm>
              <a:off x="2459424" y="1090966"/>
              <a:ext cx="3539349" cy="350129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39349" cy="3501293"/>
                    </a:xfrm>
                    <a:prstGeom prst="rect">
                      <a:avLst/>
                    </a:prstGeom>
                  </am3d:spPr>
                  <am3d:camera>
                    <am3d:pos x="0" y="0" z="750615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60" d="1000000"/>
                    <am3d:preTrans dx="-20503797" dy="-20337100" dz="23337656"/>
                    <am3d:scale>
                      <am3d:sx n="1000000" d="1000000"/>
                      <am3d:sy n="1000000" d="1000000"/>
                      <am3d:sz n="1000000" d="1000000"/>
                    </am3d:scale>
                    <am3d:rot ax="-822117" ay="4260935" az="-7789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6895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l 11">
                <a:extLst>
                  <a:ext uri="{FF2B5EF4-FFF2-40B4-BE49-F238E27FC236}">
                    <a16:creationId xmlns:a16="http://schemas.microsoft.com/office/drawing/2014/main" id="{4D84E2A7-8949-7CB3-0C76-B62F9ADBF3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9424" y="1090966"/>
                <a:ext cx="3539349" cy="3501293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fik 13" descr="Ein Bild, das Kreis, Kunst enthält.&#10;&#10;Automatisch generierte Beschreibung">
            <a:extLst>
              <a:ext uri="{FF2B5EF4-FFF2-40B4-BE49-F238E27FC236}">
                <a16:creationId xmlns:a16="http://schemas.microsoft.com/office/drawing/2014/main" id="{122A3108-6667-F5F6-98EE-7608767520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9" b="19281"/>
          <a:stretch/>
        </p:blipFill>
        <p:spPr>
          <a:xfrm>
            <a:off x="1510326" y="5008942"/>
            <a:ext cx="10415948" cy="36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0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DCA7034-C8B0-E252-34F2-95948F710A21}"/>
              </a:ext>
            </a:extLst>
          </p:cNvPr>
          <p:cNvSpPr txBox="1"/>
          <p:nvPr/>
        </p:nvSpPr>
        <p:spPr>
          <a:xfrm>
            <a:off x="144096" y="951325"/>
            <a:ext cx="39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T20 TINC1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>
                <a:extLst>
                  <a:ext uri="{FF2B5EF4-FFF2-40B4-BE49-F238E27FC236}">
                    <a16:creationId xmlns:a16="http://schemas.microsoft.com/office/drawing/2014/main" id="{BEF40AB3-7007-8FE9-C1AB-3605F0ECB2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6977687"/>
                  </p:ext>
                </p:extLst>
              </p:nvPr>
            </p:nvGraphicFramePr>
            <p:xfrm>
              <a:off x="90096" y="2683289"/>
              <a:ext cx="1594665" cy="13858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94665" cy="1385841"/>
                    </a:xfrm>
                    <a:prstGeom prst="rect">
                      <a:avLst/>
                    </a:prstGeom>
                  </am3d:spPr>
                  <am3d:camera>
                    <am3d:pos x="0" y="0" z="81432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17987999" dy="-179879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93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>
                <a:extLst>
                  <a:ext uri="{FF2B5EF4-FFF2-40B4-BE49-F238E27FC236}">
                    <a16:creationId xmlns:a16="http://schemas.microsoft.com/office/drawing/2014/main" id="{BEF40AB3-7007-8FE9-C1AB-3605F0ECB2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96" y="2683289"/>
                <a:ext cx="1594665" cy="1385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l 8">
                <a:extLst>
                  <a:ext uri="{FF2B5EF4-FFF2-40B4-BE49-F238E27FC236}">
                    <a16:creationId xmlns:a16="http://schemas.microsoft.com/office/drawing/2014/main" id="{87B9FDC7-C2AB-CC2D-F573-579B5FDF08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2314546"/>
                  </p:ext>
                </p:extLst>
              </p:nvPr>
            </p:nvGraphicFramePr>
            <p:xfrm>
              <a:off x="2395585" y="1677605"/>
              <a:ext cx="1594666" cy="14238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94666" cy="1423809"/>
                    </a:xfrm>
                    <a:prstGeom prst="rect">
                      <a:avLst/>
                    </a:prstGeom>
                  </am3d:spPr>
                  <am3d:camera>
                    <am3d:pos x="0" y="0" z="814511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17987999" dy="-18000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93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l 8">
                <a:extLst>
                  <a:ext uri="{FF2B5EF4-FFF2-40B4-BE49-F238E27FC236}">
                    <a16:creationId xmlns:a16="http://schemas.microsoft.com/office/drawing/2014/main" id="{87B9FDC7-C2AB-CC2D-F573-579B5FDF08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5585" y="1677605"/>
                <a:ext cx="1594666" cy="1423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l 10">
                <a:extLst>
                  <a:ext uri="{FF2B5EF4-FFF2-40B4-BE49-F238E27FC236}">
                    <a16:creationId xmlns:a16="http://schemas.microsoft.com/office/drawing/2014/main" id="{16993CDD-0145-1469-EB82-053D81BF67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2001507"/>
                  </p:ext>
                </p:extLst>
              </p:nvPr>
            </p:nvGraphicFramePr>
            <p:xfrm>
              <a:off x="2404756" y="3686107"/>
              <a:ext cx="1683472" cy="145520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83472" cy="1455205"/>
                    </a:xfrm>
                    <a:prstGeom prst="rect">
                      <a:avLst/>
                    </a:prstGeom>
                  </am3d:spPr>
                  <am3d:camera>
                    <am3d:pos x="0" y="0" z="81432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17987999" dy="-179879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209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l 10">
                <a:extLst>
                  <a:ext uri="{FF2B5EF4-FFF2-40B4-BE49-F238E27FC236}">
                    <a16:creationId xmlns:a16="http://schemas.microsoft.com/office/drawing/2014/main" id="{16993CDD-0145-1469-EB82-053D81BF67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4756" y="3686107"/>
                <a:ext cx="1683472" cy="1455205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041ED3E6-53D2-9084-DB2C-82D9AF9B54F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630762" y="2389510"/>
            <a:ext cx="802157" cy="986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53B8E66-A795-6A01-7722-C1F1D9FFD59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630762" y="3376210"/>
            <a:ext cx="799967" cy="1037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2A23059-26DF-FBD4-BFDF-2D06A651E19F}"/>
              </a:ext>
            </a:extLst>
          </p:cNvPr>
          <p:cNvSpPr txBox="1"/>
          <p:nvPr/>
        </p:nvSpPr>
        <p:spPr>
          <a:xfrm>
            <a:off x="373073" y="2317656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0,input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E72CB33-3471-FA69-2739-496F54A41781}"/>
              </a:ext>
            </a:extLst>
          </p:cNvPr>
          <p:cNvSpPr txBox="1"/>
          <p:nvPr/>
        </p:nvSpPr>
        <p:spPr>
          <a:xfrm>
            <a:off x="2540816" y="1336790"/>
            <a:ext cx="1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1,target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DFF33D-3741-9B84-D3AA-B3675C744955}"/>
              </a:ext>
            </a:extLst>
          </p:cNvPr>
          <p:cNvSpPr txBox="1"/>
          <p:nvPr/>
        </p:nvSpPr>
        <p:spPr>
          <a:xfrm>
            <a:off x="2540816" y="3347364"/>
            <a:ext cx="1564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1,prediction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9CC1D5-F82C-9585-D3EF-DE348CFCE9F3}"/>
              </a:ext>
            </a:extLst>
          </p:cNvPr>
          <p:cNvSpPr txBox="1"/>
          <p:nvPr/>
        </p:nvSpPr>
        <p:spPr>
          <a:xfrm>
            <a:off x="4440071" y="951325"/>
            <a:ext cx="39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T40 TINC2</a:t>
            </a: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F9671856-32EF-B8C3-833B-1A44E03464EC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 flipV="1">
            <a:off x="6099675" y="2389510"/>
            <a:ext cx="611137" cy="9482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0999840E-C561-EBC7-EF2A-B21C4BEDE2F2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6099675" y="3337718"/>
            <a:ext cx="608947" cy="11671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7D4C1A2C-20B8-76AA-4653-A3BE4EF1E511}"/>
              </a:ext>
            </a:extLst>
          </p:cNvPr>
          <p:cNvSpPr txBox="1"/>
          <p:nvPr/>
        </p:nvSpPr>
        <p:spPr>
          <a:xfrm>
            <a:off x="4680928" y="2313736"/>
            <a:ext cx="1075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0,input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7CC59A9B-C3C8-2DE1-38E4-238D2EA8AF32}"/>
              </a:ext>
            </a:extLst>
          </p:cNvPr>
          <p:cNvSpPr txBox="1"/>
          <p:nvPr/>
        </p:nvSpPr>
        <p:spPr>
          <a:xfrm>
            <a:off x="6836791" y="1336790"/>
            <a:ext cx="1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1,target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2599FB3-C571-D4C0-48BA-DFFB38C29D04}"/>
              </a:ext>
            </a:extLst>
          </p:cNvPr>
          <p:cNvSpPr txBox="1"/>
          <p:nvPr/>
        </p:nvSpPr>
        <p:spPr>
          <a:xfrm>
            <a:off x="6836791" y="3347364"/>
            <a:ext cx="1673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1,prediction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949A7BD-461C-A352-ED63-58F8BFB326EF}"/>
              </a:ext>
            </a:extLst>
          </p:cNvPr>
          <p:cNvSpPr txBox="1"/>
          <p:nvPr/>
        </p:nvSpPr>
        <p:spPr>
          <a:xfrm>
            <a:off x="8708456" y="951325"/>
            <a:ext cx="39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T80 TINC4</a:t>
            </a:r>
          </a:p>
        </p:txBody>
      </p:sp>
      <p:cxnSp>
        <p:nvCxnSpPr>
          <p:cNvPr id="50" name="Verbinder: gewinkelt 49">
            <a:extLst>
              <a:ext uri="{FF2B5EF4-FFF2-40B4-BE49-F238E27FC236}">
                <a16:creationId xmlns:a16="http://schemas.microsoft.com/office/drawing/2014/main" id="{BFA67255-E757-2B79-C8ED-08CB679DF9BF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 flipV="1">
            <a:off x="10301057" y="2347765"/>
            <a:ext cx="804119" cy="1013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869458F0-20F4-0CB3-9233-104862424FF3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>
          <a:xfrm>
            <a:off x="10301057" y="3361529"/>
            <a:ext cx="802446" cy="1041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4188DB62-88B8-7737-4E47-FF4C16D312E7}"/>
              </a:ext>
            </a:extLst>
          </p:cNvPr>
          <p:cNvSpPr txBox="1"/>
          <p:nvPr/>
        </p:nvSpPr>
        <p:spPr>
          <a:xfrm>
            <a:off x="8966999" y="2295951"/>
            <a:ext cx="1156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0, </a:t>
            </a:r>
            <a:r>
              <a:rPr lang="de-AT" sz="1600" baseline="-25000" dirty="0" err="1"/>
              <a:t>input</a:t>
            </a:r>
            <a:endParaRPr lang="de-AT" sz="1600" baseline="-250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D2F299A-BD7E-4C10-9070-8E5CDEA3A4DF}"/>
              </a:ext>
            </a:extLst>
          </p:cNvPr>
          <p:cNvSpPr txBox="1"/>
          <p:nvPr/>
        </p:nvSpPr>
        <p:spPr>
          <a:xfrm>
            <a:off x="11105176" y="1336790"/>
            <a:ext cx="1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1,target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26C1872-C613-212C-99BD-2BE702853147}"/>
              </a:ext>
            </a:extLst>
          </p:cNvPr>
          <p:cNvSpPr txBox="1"/>
          <p:nvPr/>
        </p:nvSpPr>
        <p:spPr>
          <a:xfrm>
            <a:off x="11105175" y="3347364"/>
            <a:ext cx="163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1,prediction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EFAAF228-CEFD-2BA5-F834-5706B93C36D9}"/>
              </a:ext>
            </a:extLst>
          </p:cNvPr>
          <p:cNvCxnSpPr>
            <a:cxnSpLocks/>
          </p:cNvCxnSpPr>
          <p:nvPr/>
        </p:nvCxnSpPr>
        <p:spPr>
          <a:xfrm flipV="1">
            <a:off x="4154900" y="972000"/>
            <a:ext cx="0" cy="43724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FB4E400C-CFD8-0C23-2198-1EC088E88B2D}"/>
              </a:ext>
            </a:extLst>
          </p:cNvPr>
          <p:cNvCxnSpPr>
            <a:cxnSpLocks/>
          </p:cNvCxnSpPr>
          <p:nvPr/>
        </p:nvCxnSpPr>
        <p:spPr>
          <a:xfrm flipV="1">
            <a:off x="8582900" y="972000"/>
            <a:ext cx="0" cy="43724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-Modell 65">
                <a:extLst>
                  <a:ext uri="{FF2B5EF4-FFF2-40B4-BE49-F238E27FC236}">
                    <a16:creationId xmlns:a16="http://schemas.microsoft.com/office/drawing/2014/main" id="{FFA10C50-10BF-B85C-1FF0-9D309FBB30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389320"/>
                  </p:ext>
                </p:extLst>
              </p:nvPr>
            </p:nvGraphicFramePr>
            <p:xfrm>
              <a:off x="4361286" y="2629763"/>
              <a:ext cx="1719390" cy="141590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19390" cy="1415908"/>
                    </a:xfrm>
                    <a:prstGeom prst="rect">
                      <a:avLst/>
                    </a:prstGeom>
                  </am3d:spPr>
                  <am3d:camera>
                    <am3d:pos x="0" y="0" z="72964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16811207" dz="1561040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327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-Modell 65">
                <a:extLst>
                  <a:ext uri="{FF2B5EF4-FFF2-40B4-BE49-F238E27FC236}">
                    <a16:creationId xmlns:a16="http://schemas.microsoft.com/office/drawing/2014/main" id="{FFA10C50-10BF-B85C-1FF0-9D309FBB3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1286" y="2629763"/>
                <a:ext cx="1719390" cy="141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7" name="3D-Modell 66">
                <a:extLst>
                  <a:ext uri="{FF2B5EF4-FFF2-40B4-BE49-F238E27FC236}">
                    <a16:creationId xmlns:a16="http://schemas.microsoft.com/office/drawing/2014/main" id="{A97634A2-103E-5B21-0FE6-5531924113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7839258"/>
                  </p:ext>
                </p:extLst>
              </p:nvPr>
            </p:nvGraphicFramePr>
            <p:xfrm>
              <a:off x="6729810" y="1563080"/>
              <a:ext cx="1728851" cy="165285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728851" cy="1652858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18012007" dz="1561040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88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7" name="3D-Modell 66">
                <a:extLst>
                  <a:ext uri="{FF2B5EF4-FFF2-40B4-BE49-F238E27FC236}">
                    <a16:creationId xmlns:a16="http://schemas.microsoft.com/office/drawing/2014/main" id="{A97634A2-103E-5B21-0FE6-5531924113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29810" y="1563080"/>
                <a:ext cx="1728851" cy="1652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-Modell 67">
                <a:extLst>
                  <a:ext uri="{FF2B5EF4-FFF2-40B4-BE49-F238E27FC236}">
                    <a16:creationId xmlns:a16="http://schemas.microsoft.com/office/drawing/2014/main" id="{8A5926D4-7464-54A2-F515-8E19ACC3A7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7982695"/>
                  </p:ext>
                </p:extLst>
              </p:nvPr>
            </p:nvGraphicFramePr>
            <p:xfrm>
              <a:off x="6708621" y="3796919"/>
              <a:ext cx="1719387" cy="14159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719387" cy="1415907"/>
                    </a:xfrm>
                    <a:prstGeom prst="rect">
                      <a:avLst/>
                    </a:prstGeom>
                  </am3d:spPr>
                  <am3d:camera>
                    <am3d:pos x="0" y="0" z="72964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16811207" dz="1561040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327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-Modell 67">
                <a:extLst>
                  <a:ext uri="{FF2B5EF4-FFF2-40B4-BE49-F238E27FC236}">
                    <a16:creationId xmlns:a16="http://schemas.microsoft.com/office/drawing/2014/main" id="{8A5926D4-7464-54A2-F515-8E19ACC3A7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08621" y="3796919"/>
                <a:ext cx="1719387" cy="1415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-Modell 68">
                <a:extLst>
                  <a:ext uri="{FF2B5EF4-FFF2-40B4-BE49-F238E27FC236}">
                    <a16:creationId xmlns:a16="http://schemas.microsoft.com/office/drawing/2014/main" id="{76803F2B-123E-D835-567F-8D333E8BC4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8272090"/>
                  </p:ext>
                </p:extLst>
              </p:nvPr>
            </p:nvGraphicFramePr>
            <p:xfrm>
              <a:off x="8770981" y="2644008"/>
              <a:ext cx="1549082" cy="143504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549082" cy="143504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18012007" dz="1801200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00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-Modell 68">
                <a:extLst>
                  <a:ext uri="{FF2B5EF4-FFF2-40B4-BE49-F238E27FC236}">
                    <a16:creationId xmlns:a16="http://schemas.microsoft.com/office/drawing/2014/main" id="{76803F2B-123E-D835-567F-8D333E8BC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70981" y="2644008"/>
                <a:ext cx="1549082" cy="14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0" name="3D-Modell 69">
                <a:extLst>
                  <a:ext uri="{FF2B5EF4-FFF2-40B4-BE49-F238E27FC236}">
                    <a16:creationId xmlns:a16="http://schemas.microsoft.com/office/drawing/2014/main" id="{C73D39FA-DA52-513B-A1D7-FB7528828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5026191"/>
                  </p:ext>
                </p:extLst>
              </p:nvPr>
            </p:nvGraphicFramePr>
            <p:xfrm>
              <a:off x="11055911" y="1809976"/>
              <a:ext cx="1402733" cy="107557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402733" cy="1075576"/>
                    </a:xfrm>
                    <a:prstGeom prst="rect">
                      <a:avLst/>
                    </a:prstGeom>
                  </am3d:spPr>
                  <am3d:camera>
                    <am3d:pos x="0" y="0" z="720941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00000" dy="-24446032" dz="205861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7799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0" name="3D-Modell 69">
                <a:extLst>
                  <a:ext uri="{FF2B5EF4-FFF2-40B4-BE49-F238E27FC236}">
                    <a16:creationId xmlns:a16="http://schemas.microsoft.com/office/drawing/2014/main" id="{C73D39FA-DA52-513B-A1D7-FB7528828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5911" y="1809976"/>
                <a:ext cx="1402733" cy="1075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-Modell 70">
                <a:extLst>
                  <a:ext uri="{FF2B5EF4-FFF2-40B4-BE49-F238E27FC236}">
                    <a16:creationId xmlns:a16="http://schemas.microsoft.com/office/drawing/2014/main" id="{76F433C7-6DF0-DD3B-26B8-9C0B0F105E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8236196"/>
                  </p:ext>
                </p:extLst>
              </p:nvPr>
            </p:nvGraphicFramePr>
            <p:xfrm>
              <a:off x="11097140" y="3667865"/>
              <a:ext cx="1467759" cy="1471108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1467759" cy="1471108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10414" dy="-18024032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2040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-Modell 70">
                <a:extLst>
                  <a:ext uri="{FF2B5EF4-FFF2-40B4-BE49-F238E27FC236}">
                    <a16:creationId xmlns:a16="http://schemas.microsoft.com/office/drawing/2014/main" id="{76F433C7-6DF0-DD3B-26B8-9C0B0F105E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97140" y="3667865"/>
                <a:ext cx="1467759" cy="1471108"/>
              </a:xfrm>
              <a:prstGeom prst="rect">
                <a:avLst/>
              </a:prstGeom>
            </p:spPr>
          </p:pic>
        </mc:Fallback>
      </mc:AlternateContent>
      <p:sp>
        <p:nvSpPr>
          <p:cNvPr id="72" name="Textfeld 71">
            <a:extLst>
              <a:ext uri="{FF2B5EF4-FFF2-40B4-BE49-F238E27FC236}">
                <a16:creationId xmlns:a16="http://schemas.microsoft.com/office/drawing/2014/main" id="{67E6E855-2725-AABF-48B6-F18E0D7D0351}"/>
              </a:ext>
            </a:extLst>
          </p:cNvPr>
          <p:cNvSpPr txBox="1"/>
          <p:nvPr/>
        </p:nvSpPr>
        <p:spPr>
          <a:xfrm>
            <a:off x="3895611" y="120525"/>
            <a:ext cx="5007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/>
              <a:t>Single Frame Input Model</a:t>
            </a:r>
          </a:p>
        </p:txBody>
      </p:sp>
    </p:spTree>
    <p:extLst>
      <p:ext uri="{BB962C8B-B14F-4D97-AF65-F5344CB8AC3E}">
        <p14:creationId xmlns:p14="http://schemas.microsoft.com/office/powerpoint/2010/main" val="268127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DCA7034-C8B0-E252-34F2-95948F710A21}"/>
              </a:ext>
            </a:extLst>
          </p:cNvPr>
          <p:cNvSpPr txBox="1"/>
          <p:nvPr/>
        </p:nvSpPr>
        <p:spPr>
          <a:xfrm>
            <a:off x="144096" y="1038409"/>
            <a:ext cx="39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T20 TINC1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041ED3E6-53D2-9084-DB2C-82D9AF9B54F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611162" y="3405790"/>
            <a:ext cx="821757" cy="9627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53B8E66-A795-6A01-7722-C1F1D9FFD59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611162" y="4368506"/>
            <a:ext cx="819567" cy="10614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2A23059-26DF-FBD4-BFDF-2D06A651E19F}"/>
              </a:ext>
            </a:extLst>
          </p:cNvPr>
          <p:cNvSpPr txBox="1"/>
          <p:nvPr/>
        </p:nvSpPr>
        <p:spPr>
          <a:xfrm>
            <a:off x="403961" y="1670901"/>
            <a:ext cx="102871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-2,input</a:t>
            </a:r>
          </a:p>
          <a:p>
            <a:pPr algn="ctr"/>
            <a:endParaRPr lang="de-AT" sz="1600" baseline="-25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E72CB33-3471-FA69-2739-496F54A41781}"/>
              </a:ext>
            </a:extLst>
          </p:cNvPr>
          <p:cNvSpPr txBox="1"/>
          <p:nvPr/>
        </p:nvSpPr>
        <p:spPr>
          <a:xfrm>
            <a:off x="2540816" y="2353070"/>
            <a:ext cx="1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1,target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DFF33D-3741-9B84-D3AA-B3675C744955}"/>
              </a:ext>
            </a:extLst>
          </p:cNvPr>
          <p:cNvSpPr txBox="1"/>
          <p:nvPr/>
        </p:nvSpPr>
        <p:spPr>
          <a:xfrm>
            <a:off x="2540816" y="4363644"/>
            <a:ext cx="1564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1,prediction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9CC1D5-F82C-9585-D3EF-DE348CFCE9F3}"/>
              </a:ext>
            </a:extLst>
          </p:cNvPr>
          <p:cNvSpPr txBox="1"/>
          <p:nvPr/>
        </p:nvSpPr>
        <p:spPr>
          <a:xfrm>
            <a:off x="4440071" y="1038409"/>
            <a:ext cx="39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T40 TINC2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949A7BD-461C-A352-ED63-58F8BFB326EF}"/>
              </a:ext>
            </a:extLst>
          </p:cNvPr>
          <p:cNvSpPr txBox="1"/>
          <p:nvPr/>
        </p:nvSpPr>
        <p:spPr>
          <a:xfrm>
            <a:off x="8708456" y="1038409"/>
            <a:ext cx="391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T80 TINC4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EFAAF228-CEFD-2BA5-F834-5706B93C36D9}"/>
              </a:ext>
            </a:extLst>
          </p:cNvPr>
          <p:cNvCxnSpPr>
            <a:cxnSpLocks/>
          </p:cNvCxnSpPr>
          <p:nvPr/>
        </p:nvCxnSpPr>
        <p:spPr>
          <a:xfrm flipV="1">
            <a:off x="4154900" y="1306111"/>
            <a:ext cx="0" cy="612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FB4E400C-CFD8-0C23-2198-1EC088E88B2D}"/>
              </a:ext>
            </a:extLst>
          </p:cNvPr>
          <p:cNvCxnSpPr>
            <a:cxnSpLocks/>
          </p:cNvCxnSpPr>
          <p:nvPr/>
        </p:nvCxnSpPr>
        <p:spPr>
          <a:xfrm flipV="1">
            <a:off x="8582900" y="1306110"/>
            <a:ext cx="0" cy="612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67E6E855-2725-AABF-48B6-F18E0D7D0351}"/>
              </a:ext>
            </a:extLst>
          </p:cNvPr>
          <p:cNvSpPr txBox="1"/>
          <p:nvPr/>
        </p:nvSpPr>
        <p:spPr>
          <a:xfrm>
            <a:off x="3570225" y="113037"/>
            <a:ext cx="565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/>
              <a:t>Multiple Frame Input Model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39BCBD4-0185-8A67-8536-773AC27AEB32}"/>
              </a:ext>
            </a:extLst>
          </p:cNvPr>
          <p:cNvSpPr txBox="1"/>
          <p:nvPr/>
        </p:nvSpPr>
        <p:spPr>
          <a:xfrm>
            <a:off x="403125" y="3443621"/>
            <a:ext cx="102871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-1,input</a:t>
            </a:r>
          </a:p>
          <a:p>
            <a:pPr algn="ctr"/>
            <a:endParaRPr lang="de-AT" sz="1600" baseline="-25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C6EA6F9-EA68-0ED3-FD9A-E59C50FC4418}"/>
              </a:ext>
            </a:extLst>
          </p:cNvPr>
          <p:cNvSpPr txBox="1"/>
          <p:nvPr/>
        </p:nvSpPr>
        <p:spPr>
          <a:xfrm>
            <a:off x="403125" y="5214663"/>
            <a:ext cx="102871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0,input</a:t>
            </a:r>
          </a:p>
          <a:p>
            <a:pPr algn="ctr"/>
            <a:endParaRPr lang="de-AT" sz="1600" baseline="-250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E99A05-4601-DD5E-570B-748F9FE29D90}"/>
              </a:ext>
            </a:extLst>
          </p:cNvPr>
          <p:cNvSpPr/>
          <p:nvPr/>
        </p:nvSpPr>
        <p:spPr>
          <a:xfrm>
            <a:off x="63502" y="1670901"/>
            <a:ext cx="1547660" cy="53952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7340FE28-B177-AEBC-32C0-85D268C994B1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931263" y="3405790"/>
            <a:ext cx="821757" cy="9627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EEB002A3-129B-7357-5A22-CCD5418332D4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5931263" y="4368506"/>
            <a:ext cx="819567" cy="10614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B048EBB8-C380-E804-E9A9-F12BC65EAF64}"/>
              </a:ext>
            </a:extLst>
          </p:cNvPr>
          <p:cNvSpPr txBox="1"/>
          <p:nvPr/>
        </p:nvSpPr>
        <p:spPr>
          <a:xfrm>
            <a:off x="4724062" y="1670901"/>
            <a:ext cx="102871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-2,input</a:t>
            </a:r>
          </a:p>
          <a:p>
            <a:pPr algn="ctr"/>
            <a:endParaRPr lang="de-AT" sz="1600" baseline="-250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82937F2-8A1E-588D-B183-3726094A8502}"/>
              </a:ext>
            </a:extLst>
          </p:cNvPr>
          <p:cNvSpPr txBox="1"/>
          <p:nvPr/>
        </p:nvSpPr>
        <p:spPr>
          <a:xfrm>
            <a:off x="6860917" y="2353070"/>
            <a:ext cx="1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1,target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29C212B-E669-09E8-9AC3-1012F3F59692}"/>
              </a:ext>
            </a:extLst>
          </p:cNvPr>
          <p:cNvSpPr txBox="1"/>
          <p:nvPr/>
        </p:nvSpPr>
        <p:spPr>
          <a:xfrm>
            <a:off x="6860917" y="4363644"/>
            <a:ext cx="1564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1,prediction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A2C0EBA-752E-C955-C7B5-C878D0F8745A}"/>
              </a:ext>
            </a:extLst>
          </p:cNvPr>
          <p:cNvSpPr txBox="1"/>
          <p:nvPr/>
        </p:nvSpPr>
        <p:spPr>
          <a:xfrm>
            <a:off x="4723226" y="3443621"/>
            <a:ext cx="102871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-1,input</a:t>
            </a:r>
          </a:p>
          <a:p>
            <a:pPr algn="ctr"/>
            <a:endParaRPr lang="de-AT" sz="1600" baseline="-250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FBCAF7C-A0B2-E58D-FA89-339DB3EA290B}"/>
              </a:ext>
            </a:extLst>
          </p:cNvPr>
          <p:cNvSpPr txBox="1"/>
          <p:nvPr/>
        </p:nvSpPr>
        <p:spPr>
          <a:xfrm>
            <a:off x="4723226" y="5214663"/>
            <a:ext cx="102871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0,input</a:t>
            </a:r>
          </a:p>
          <a:p>
            <a:pPr algn="ctr"/>
            <a:endParaRPr lang="de-AT" sz="1600" baseline="-250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C991EE7-2C1E-4A29-074B-B18947F77B6C}"/>
              </a:ext>
            </a:extLst>
          </p:cNvPr>
          <p:cNvSpPr/>
          <p:nvPr/>
        </p:nvSpPr>
        <p:spPr>
          <a:xfrm>
            <a:off x="4383603" y="1670901"/>
            <a:ext cx="1547660" cy="53952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811BF231-374B-8720-91FB-157CC8367A8C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10305516" y="3405790"/>
            <a:ext cx="821757" cy="9627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3DBEF393-7C58-FB5B-272E-90A0FC4F34EF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10305516" y="4368506"/>
            <a:ext cx="819567" cy="10614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E9E9C3-3325-A064-D267-1DCD767F8267}"/>
              </a:ext>
            </a:extLst>
          </p:cNvPr>
          <p:cNvSpPr txBox="1"/>
          <p:nvPr/>
        </p:nvSpPr>
        <p:spPr>
          <a:xfrm>
            <a:off x="9098315" y="1670901"/>
            <a:ext cx="102871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-2,input</a:t>
            </a:r>
          </a:p>
          <a:p>
            <a:pPr algn="ctr"/>
            <a:endParaRPr lang="de-AT" sz="1600" baseline="-250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D24AC780-D186-1B1B-A382-045727C2095C}"/>
              </a:ext>
            </a:extLst>
          </p:cNvPr>
          <p:cNvSpPr txBox="1"/>
          <p:nvPr/>
        </p:nvSpPr>
        <p:spPr>
          <a:xfrm>
            <a:off x="11235170" y="2353070"/>
            <a:ext cx="130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1,target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43D3080-2116-F9D0-9D08-897D209859C0}"/>
              </a:ext>
            </a:extLst>
          </p:cNvPr>
          <p:cNvSpPr txBox="1"/>
          <p:nvPr/>
        </p:nvSpPr>
        <p:spPr>
          <a:xfrm>
            <a:off x="11235170" y="4363644"/>
            <a:ext cx="1564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1,prediction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76F5E86-DB48-9FE2-8536-93781E77F777}"/>
              </a:ext>
            </a:extLst>
          </p:cNvPr>
          <p:cNvSpPr txBox="1"/>
          <p:nvPr/>
        </p:nvSpPr>
        <p:spPr>
          <a:xfrm>
            <a:off x="9097479" y="3443621"/>
            <a:ext cx="102871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-1,input</a:t>
            </a:r>
          </a:p>
          <a:p>
            <a:pPr algn="ctr"/>
            <a:endParaRPr lang="de-AT" sz="1600" baseline="-250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5422BC31-631F-0A4A-9906-5FE768619640}"/>
              </a:ext>
            </a:extLst>
          </p:cNvPr>
          <p:cNvSpPr txBox="1"/>
          <p:nvPr/>
        </p:nvSpPr>
        <p:spPr>
          <a:xfrm>
            <a:off x="9097479" y="5214663"/>
            <a:ext cx="102871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0,input</a:t>
            </a:r>
          </a:p>
          <a:p>
            <a:pPr algn="ctr"/>
            <a:endParaRPr lang="de-AT" sz="1600" baseline="-25000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50FDDD8-056B-6D0B-C2DA-54F656C23423}"/>
              </a:ext>
            </a:extLst>
          </p:cNvPr>
          <p:cNvSpPr/>
          <p:nvPr/>
        </p:nvSpPr>
        <p:spPr>
          <a:xfrm>
            <a:off x="8757856" y="1670901"/>
            <a:ext cx="1547660" cy="53952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3" name="3D-Modell 62">
                <a:extLst>
                  <a:ext uri="{FF2B5EF4-FFF2-40B4-BE49-F238E27FC236}">
                    <a16:creationId xmlns:a16="http://schemas.microsoft.com/office/drawing/2014/main" id="{DBFEE547-C958-3037-121A-3F1215F354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1896707"/>
                  </p:ext>
                </p:extLst>
              </p:nvPr>
            </p:nvGraphicFramePr>
            <p:xfrm>
              <a:off x="24413" y="1977281"/>
              <a:ext cx="1586748" cy="15963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86748" cy="1596348"/>
                    </a:xfrm>
                    <a:prstGeom prst="rect">
                      <a:avLst/>
                    </a:prstGeom>
                  </am3d:spPr>
                  <am3d:camera>
                    <am3d:pos x="0" y="0" z="743947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20427236" dy="-18024032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178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3" name="3D-Modell 62">
                <a:extLst>
                  <a:ext uri="{FF2B5EF4-FFF2-40B4-BE49-F238E27FC236}">
                    <a16:creationId xmlns:a16="http://schemas.microsoft.com/office/drawing/2014/main" id="{DBFEE547-C958-3037-121A-3F1215F354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13" y="1977281"/>
                <a:ext cx="1586748" cy="1596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4" name="3D-Modell 63">
                <a:extLst>
                  <a:ext uri="{FF2B5EF4-FFF2-40B4-BE49-F238E27FC236}">
                    <a16:creationId xmlns:a16="http://schemas.microsoft.com/office/drawing/2014/main" id="{4703BD3D-AE44-556C-1829-5D83DBFFEC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8386731"/>
                  </p:ext>
                </p:extLst>
              </p:nvPr>
            </p:nvGraphicFramePr>
            <p:xfrm>
              <a:off x="114953" y="3709969"/>
              <a:ext cx="1550386" cy="150149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50386" cy="1501492"/>
                    </a:xfrm>
                    <a:prstGeom prst="rect">
                      <a:avLst/>
                    </a:prstGeom>
                  </am3d:spPr>
                  <am3d:camera>
                    <am3d:pos x="0" y="0" z="696812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20427236" dy="-18024032" dz="2162883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542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4" name="3D-Modell 63">
                <a:extLst>
                  <a:ext uri="{FF2B5EF4-FFF2-40B4-BE49-F238E27FC236}">
                    <a16:creationId xmlns:a16="http://schemas.microsoft.com/office/drawing/2014/main" id="{4703BD3D-AE44-556C-1829-5D83DBFFEC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953" y="3709969"/>
                <a:ext cx="1550386" cy="1501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-Modell 72">
                <a:extLst>
                  <a:ext uri="{FF2B5EF4-FFF2-40B4-BE49-F238E27FC236}">
                    <a16:creationId xmlns:a16="http://schemas.microsoft.com/office/drawing/2014/main" id="{6C478F22-A133-E241-6536-15529F5EB8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3918728"/>
                  </p:ext>
                </p:extLst>
              </p:nvPr>
            </p:nvGraphicFramePr>
            <p:xfrm>
              <a:off x="87854" y="5518986"/>
              <a:ext cx="1498953" cy="150846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98953" cy="1508460"/>
                    </a:xfrm>
                    <a:prstGeom prst="rect">
                      <a:avLst/>
                    </a:prstGeom>
                  </am3d:spPr>
                  <am3d:camera>
                    <am3d:pos x="0" y="0" z="71563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9225634" dy="-18024032" dz="2162883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314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-Modell 72">
                <a:extLst>
                  <a:ext uri="{FF2B5EF4-FFF2-40B4-BE49-F238E27FC236}">
                    <a16:creationId xmlns:a16="http://schemas.microsoft.com/office/drawing/2014/main" id="{6C478F22-A133-E241-6536-15529F5EB8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54" y="5518986"/>
                <a:ext cx="1498953" cy="1508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-Modell 73">
                <a:extLst>
                  <a:ext uri="{FF2B5EF4-FFF2-40B4-BE49-F238E27FC236}">
                    <a16:creationId xmlns:a16="http://schemas.microsoft.com/office/drawing/2014/main" id="{448D6738-D200-F42C-5053-063EBE2972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8130388"/>
                  </p:ext>
                </p:extLst>
              </p:nvPr>
            </p:nvGraphicFramePr>
            <p:xfrm>
              <a:off x="2434390" y="2651559"/>
              <a:ext cx="1461005" cy="150846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61005" cy="1508460"/>
                    </a:xfrm>
                    <a:prstGeom prst="rect">
                      <a:avLst/>
                    </a:prstGeom>
                  </am3d:spPr>
                  <am3d:camera>
                    <am3d:pos x="0" y="0" z="71563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9225634" dy="-18024032" dz="2162883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314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-Modell 73">
                <a:extLst>
                  <a:ext uri="{FF2B5EF4-FFF2-40B4-BE49-F238E27FC236}">
                    <a16:creationId xmlns:a16="http://schemas.microsoft.com/office/drawing/2014/main" id="{448D6738-D200-F42C-5053-063EBE2972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34390" y="2651559"/>
                <a:ext cx="1461005" cy="1508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-Modell 74">
                <a:extLst>
                  <a:ext uri="{FF2B5EF4-FFF2-40B4-BE49-F238E27FC236}">
                    <a16:creationId xmlns:a16="http://schemas.microsoft.com/office/drawing/2014/main" id="{D6D37CAD-D50C-45E5-7F7B-2AFAAFCF1E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1709524"/>
                  </p:ext>
                </p:extLst>
              </p:nvPr>
            </p:nvGraphicFramePr>
            <p:xfrm>
              <a:off x="2454172" y="4693311"/>
              <a:ext cx="1531362" cy="150149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531362" cy="1501492"/>
                    </a:xfrm>
                    <a:prstGeom prst="rect">
                      <a:avLst/>
                    </a:prstGeom>
                  </am3d:spPr>
                  <am3d:camera>
                    <am3d:pos x="0" y="0" z="696812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20427236" dy="-18024032" dz="2162883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2542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-Modell 74">
                <a:extLst>
                  <a:ext uri="{FF2B5EF4-FFF2-40B4-BE49-F238E27FC236}">
                    <a16:creationId xmlns:a16="http://schemas.microsoft.com/office/drawing/2014/main" id="{D6D37CAD-D50C-45E5-7F7B-2AFAAFCF1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54172" y="4693311"/>
                <a:ext cx="1531362" cy="1501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3D-Modell 75">
                <a:extLst>
                  <a:ext uri="{FF2B5EF4-FFF2-40B4-BE49-F238E27FC236}">
                    <a16:creationId xmlns:a16="http://schemas.microsoft.com/office/drawing/2014/main" id="{91F0C519-DB42-D067-0449-823EBE086B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3407954"/>
                  </p:ext>
                </p:extLst>
              </p:nvPr>
            </p:nvGraphicFramePr>
            <p:xfrm>
              <a:off x="4570087" y="2117985"/>
              <a:ext cx="1169871" cy="120791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169871" cy="1207914"/>
                    </a:xfrm>
                    <a:prstGeom prst="rect">
                      <a:avLst/>
                    </a:prstGeom>
                  </am3d:spPr>
                  <am3d:camera>
                    <am3d:pos x="0" y="0" z="79555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20586132" dz="1671336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1209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3D-Modell 75">
                <a:extLst>
                  <a:ext uri="{FF2B5EF4-FFF2-40B4-BE49-F238E27FC236}">
                    <a16:creationId xmlns:a16="http://schemas.microsoft.com/office/drawing/2014/main" id="{91F0C519-DB42-D067-0449-823EBE086B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70087" y="2117985"/>
                <a:ext cx="1169871" cy="1207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-Modell 76">
                <a:extLst>
                  <a:ext uri="{FF2B5EF4-FFF2-40B4-BE49-F238E27FC236}">
                    <a16:creationId xmlns:a16="http://schemas.microsoft.com/office/drawing/2014/main" id="{CCA05C22-C9D3-64AD-507E-6E605C7041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394713"/>
                  </p:ext>
                </p:extLst>
              </p:nvPr>
            </p:nvGraphicFramePr>
            <p:xfrm>
              <a:off x="4527958" y="3894910"/>
              <a:ext cx="1169871" cy="118889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169871" cy="1188892"/>
                    </a:xfrm>
                    <a:prstGeom prst="rect">
                      <a:avLst/>
                    </a:prstGeom>
                  </am3d:spPr>
                  <am3d:camera>
                    <am3d:pos x="0" y="0" z="79555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20586132" dz="1671336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1209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-Modell 76">
                <a:extLst>
                  <a:ext uri="{FF2B5EF4-FFF2-40B4-BE49-F238E27FC236}">
                    <a16:creationId xmlns:a16="http://schemas.microsoft.com/office/drawing/2014/main" id="{CCA05C22-C9D3-64AD-507E-6E605C7041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27958" y="3894910"/>
                <a:ext cx="1169871" cy="1188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-Modell 77">
                <a:extLst>
                  <a:ext uri="{FF2B5EF4-FFF2-40B4-BE49-F238E27FC236}">
                    <a16:creationId xmlns:a16="http://schemas.microsoft.com/office/drawing/2014/main" id="{04E20DCC-5BB6-6FB0-6530-766987EEA9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2674180"/>
                  </p:ext>
                </p:extLst>
              </p:nvPr>
            </p:nvGraphicFramePr>
            <p:xfrm>
              <a:off x="4515956" y="5490526"/>
              <a:ext cx="1244200" cy="1529132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244200" cy="1529132"/>
                    </a:xfrm>
                    <a:prstGeom prst="rect">
                      <a:avLst/>
                    </a:prstGeom>
                  </am3d:spPr>
                  <am3d:camera>
                    <am3d:pos x="0" y="0" z="744969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20586132" dz="1285346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2079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-Modell 77">
                <a:extLst>
                  <a:ext uri="{FF2B5EF4-FFF2-40B4-BE49-F238E27FC236}">
                    <a16:creationId xmlns:a16="http://schemas.microsoft.com/office/drawing/2014/main" id="{04E20DCC-5BB6-6FB0-6530-766987EEA9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15956" y="5490526"/>
                <a:ext cx="1244200" cy="1529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-Modell 78">
                <a:extLst>
                  <a:ext uri="{FF2B5EF4-FFF2-40B4-BE49-F238E27FC236}">
                    <a16:creationId xmlns:a16="http://schemas.microsoft.com/office/drawing/2014/main" id="{A540DCA7-3123-D125-FF7E-840ADD456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4939565"/>
                  </p:ext>
                </p:extLst>
              </p:nvPr>
            </p:nvGraphicFramePr>
            <p:xfrm>
              <a:off x="6994835" y="2461651"/>
              <a:ext cx="1171028" cy="1666098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1171028" cy="1666098"/>
                    </a:xfrm>
                    <a:prstGeom prst="rect">
                      <a:avLst/>
                    </a:prstGeom>
                  </am3d:spPr>
                  <am3d:camera>
                    <am3d:pos x="0" y="0" z="814497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20586132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21040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-Modell 78">
                <a:extLst>
                  <a:ext uri="{FF2B5EF4-FFF2-40B4-BE49-F238E27FC236}">
                    <a16:creationId xmlns:a16="http://schemas.microsoft.com/office/drawing/2014/main" id="{A540DCA7-3123-D125-FF7E-840ADD456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94835" y="2461651"/>
                <a:ext cx="1171028" cy="1666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-Modell 79">
                <a:extLst>
                  <a:ext uri="{FF2B5EF4-FFF2-40B4-BE49-F238E27FC236}">
                    <a16:creationId xmlns:a16="http://schemas.microsoft.com/office/drawing/2014/main" id="{16FDA37F-EBB1-222A-1E77-7111EC8506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4042346"/>
                  </p:ext>
                </p:extLst>
              </p:nvPr>
            </p:nvGraphicFramePr>
            <p:xfrm>
              <a:off x="7016973" y="4654510"/>
              <a:ext cx="1225205" cy="1586118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1225205" cy="1586118"/>
                    </a:xfrm>
                    <a:prstGeom prst="rect">
                      <a:avLst/>
                    </a:prstGeom>
                  </am3d:spPr>
                  <am3d:camera>
                    <am3d:pos x="0" y="0" z="744969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20586132" dz="1285346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2079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-Modell 79">
                <a:extLst>
                  <a:ext uri="{FF2B5EF4-FFF2-40B4-BE49-F238E27FC236}">
                    <a16:creationId xmlns:a16="http://schemas.microsoft.com/office/drawing/2014/main" id="{16FDA37F-EBB1-222A-1E77-7111EC8506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16973" y="4654510"/>
                <a:ext cx="1225205" cy="1586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-Modell 80">
                <a:extLst>
                  <a:ext uri="{FF2B5EF4-FFF2-40B4-BE49-F238E27FC236}">
                    <a16:creationId xmlns:a16="http://schemas.microsoft.com/office/drawing/2014/main" id="{85F3E358-D899-7D9D-4422-AB0564E153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187156"/>
                  </p:ext>
                </p:extLst>
              </p:nvPr>
            </p:nvGraphicFramePr>
            <p:xfrm>
              <a:off x="8806012" y="1935500"/>
              <a:ext cx="1474226" cy="1398136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474226" cy="1398136"/>
                    </a:xfrm>
                    <a:prstGeom prst="rect">
                      <a:avLst/>
                    </a:prstGeom>
                  </am3d:spPr>
                  <am3d:camera>
                    <am3d:pos x="0" y="0" z="761636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6799199" dy="-18000000" dz="2042561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21209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-Modell 80">
                <a:extLst>
                  <a:ext uri="{FF2B5EF4-FFF2-40B4-BE49-F238E27FC236}">
                    <a16:creationId xmlns:a16="http://schemas.microsoft.com/office/drawing/2014/main" id="{85F3E358-D899-7D9D-4422-AB0564E153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06012" y="1935500"/>
                <a:ext cx="1474226" cy="139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2" name="3D-Modell 81">
                <a:extLst>
                  <a:ext uri="{FF2B5EF4-FFF2-40B4-BE49-F238E27FC236}">
                    <a16:creationId xmlns:a16="http://schemas.microsoft.com/office/drawing/2014/main" id="{13A2704E-42E1-0EF3-13AE-AFC06D3A7F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2974255"/>
                  </p:ext>
                </p:extLst>
              </p:nvPr>
            </p:nvGraphicFramePr>
            <p:xfrm>
              <a:off x="8807199" y="3721047"/>
              <a:ext cx="1471853" cy="1376894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1471853" cy="1376894"/>
                    </a:xfrm>
                    <a:prstGeom prst="rect">
                      <a:avLst/>
                    </a:prstGeom>
                  </am3d:spPr>
                  <am3d:camera>
                    <am3d:pos x="0" y="0" z="779954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00000" dz="2042561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21745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2" name="3D-Modell 81">
                <a:extLst>
                  <a:ext uri="{FF2B5EF4-FFF2-40B4-BE49-F238E27FC236}">
                    <a16:creationId xmlns:a16="http://schemas.microsoft.com/office/drawing/2014/main" id="{13A2704E-42E1-0EF3-13AE-AFC06D3A7F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07199" y="3721047"/>
                <a:ext cx="1471853" cy="1376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-Modell 82">
                <a:extLst>
                  <a:ext uri="{FF2B5EF4-FFF2-40B4-BE49-F238E27FC236}">
                    <a16:creationId xmlns:a16="http://schemas.microsoft.com/office/drawing/2014/main" id="{7D91A30D-503A-3E3F-F195-1B786A6306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21125"/>
                  </p:ext>
                </p:extLst>
              </p:nvPr>
            </p:nvGraphicFramePr>
            <p:xfrm>
              <a:off x="8776767" y="5442883"/>
              <a:ext cx="1509837" cy="1376894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1509837" cy="1376894"/>
                    </a:xfrm>
                    <a:prstGeom prst="rect">
                      <a:avLst/>
                    </a:prstGeom>
                  </am3d:spPr>
                  <am3d:camera>
                    <am3d:pos x="0" y="0" z="779954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00000" dz="2042561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21745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-Modell 82">
                <a:extLst>
                  <a:ext uri="{FF2B5EF4-FFF2-40B4-BE49-F238E27FC236}">
                    <a16:creationId xmlns:a16="http://schemas.microsoft.com/office/drawing/2014/main" id="{7D91A30D-503A-3E3F-F195-1B786A6306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76767" y="5442883"/>
                <a:ext cx="1509837" cy="1376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-Modell 83">
                <a:extLst>
                  <a:ext uri="{FF2B5EF4-FFF2-40B4-BE49-F238E27FC236}">
                    <a16:creationId xmlns:a16="http://schemas.microsoft.com/office/drawing/2014/main" id="{4CEF3CBD-786C-08F8-7137-4619A0181B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0048615"/>
                  </p:ext>
                </p:extLst>
              </p:nvPr>
            </p:nvGraphicFramePr>
            <p:xfrm>
              <a:off x="11139199" y="2688003"/>
              <a:ext cx="1695119" cy="1451056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695119" cy="1451056"/>
                    </a:xfrm>
                    <a:prstGeom prst="rect">
                      <a:avLst/>
                    </a:prstGeom>
                  </am3d:spPr>
                  <am3d:camera>
                    <am3d:pos x="0" y="0" z="74561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6810414" dz="2164085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24188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-Modell 83">
                <a:extLst>
                  <a:ext uri="{FF2B5EF4-FFF2-40B4-BE49-F238E27FC236}">
                    <a16:creationId xmlns:a16="http://schemas.microsoft.com/office/drawing/2014/main" id="{4CEF3CBD-786C-08F8-7137-4619A0181B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139199" y="2688003"/>
                <a:ext cx="1695119" cy="1451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-Modell 84">
                <a:extLst>
                  <a:ext uri="{FF2B5EF4-FFF2-40B4-BE49-F238E27FC236}">
                    <a16:creationId xmlns:a16="http://schemas.microsoft.com/office/drawing/2014/main" id="{1540BB4B-9B18-2A76-5720-792C1ADBB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4148659"/>
                  </p:ext>
                </p:extLst>
              </p:nvPr>
            </p:nvGraphicFramePr>
            <p:xfrm>
              <a:off x="11084572" y="4725675"/>
              <a:ext cx="1605397" cy="1453406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1605397" cy="1453406"/>
                    </a:xfrm>
                    <a:prstGeom prst="rect">
                      <a:avLst/>
                    </a:prstGeom>
                  </am3d:spPr>
                  <am3d:camera>
                    <am3d:pos x="0" y="0" z="72964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16811207" dz="2281521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23273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-Modell 84">
                <a:extLst>
                  <a:ext uri="{FF2B5EF4-FFF2-40B4-BE49-F238E27FC236}">
                    <a16:creationId xmlns:a16="http://schemas.microsoft.com/office/drawing/2014/main" id="{1540BB4B-9B18-2A76-5720-792C1ADBB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84572" y="4725675"/>
                <a:ext cx="1605397" cy="14534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43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67E6E855-2725-AABF-48B6-F18E0D7D0351}"/>
              </a:ext>
            </a:extLst>
          </p:cNvPr>
          <p:cNvSpPr txBox="1"/>
          <p:nvPr/>
        </p:nvSpPr>
        <p:spPr>
          <a:xfrm>
            <a:off x="2846387" y="548988"/>
            <a:ext cx="565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 err="1"/>
              <a:t>ConvLSTM</a:t>
            </a:r>
            <a:r>
              <a:rPr lang="de-AT" sz="3200" b="1" dirty="0"/>
              <a:t>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0537B8-C18C-E4C9-52E8-0FAC5B1E3B33}"/>
              </a:ext>
            </a:extLst>
          </p:cNvPr>
          <p:cNvSpPr txBox="1"/>
          <p:nvPr/>
        </p:nvSpPr>
        <p:spPr>
          <a:xfrm rot="16200000">
            <a:off x="-834411" y="2476514"/>
            <a:ext cx="268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T20 TINC1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>
                <a:extLst>
                  <a:ext uri="{FF2B5EF4-FFF2-40B4-BE49-F238E27FC236}">
                    <a16:creationId xmlns:a16="http://schemas.microsoft.com/office/drawing/2014/main" id="{9CB3D91E-B043-F945-7684-ACE5A3FDEF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301952"/>
                  </p:ext>
                </p:extLst>
              </p:nvPr>
            </p:nvGraphicFramePr>
            <p:xfrm>
              <a:off x="2290506" y="1421681"/>
              <a:ext cx="1015113" cy="12428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15113" cy="1242802"/>
                    </a:xfrm>
                    <a:prstGeom prst="rect">
                      <a:avLst/>
                    </a:prstGeom>
                  </am3d:spPr>
                  <am3d:camera>
                    <am3d:pos x="0" y="0" z="76421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8000000" dz="216264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36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>
                <a:extLst>
                  <a:ext uri="{FF2B5EF4-FFF2-40B4-BE49-F238E27FC236}">
                    <a16:creationId xmlns:a16="http://schemas.microsoft.com/office/drawing/2014/main" id="{9CB3D91E-B043-F945-7684-ACE5A3FDE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0506" y="1421681"/>
                <a:ext cx="1015113" cy="1242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-Modell 13">
                <a:extLst>
                  <a:ext uri="{FF2B5EF4-FFF2-40B4-BE49-F238E27FC236}">
                    <a16:creationId xmlns:a16="http://schemas.microsoft.com/office/drawing/2014/main" id="{25A56D87-105A-10F3-8471-2CC0439687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1240818"/>
                  </p:ext>
                </p:extLst>
              </p:nvPr>
            </p:nvGraphicFramePr>
            <p:xfrm>
              <a:off x="3741651" y="1421681"/>
              <a:ext cx="1015114" cy="124280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15114" cy="1242803"/>
                    </a:xfrm>
                    <a:prstGeom prst="rect">
                      <a:avLst/>
                    </a:prstGeom>
                  </am3d:spPr>
                  <am3d:camera>
                    <am3d:pos x="0" y="0" z="76421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8000000" dz="216264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361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-Modell 13">
                <a:extLst>
                  <a:ext uri="{FF2B5EF4-FFF2-40B4-BE49-F238E27FC236}">
                    <a16:creationId xmlns:a16="http://schemas.microsoft.com/office/drawing/2014/main" id="{25A56D87-105A-10F3-8471-2CC0439687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651" y="1421681"/>
                <a:ext cx="1015114" cy="1242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-Modell 15">
                <a:extLst>
                  <a:ext uri="{FF2B5EF4-FFF2-40B4-BE49-F238E27FC236}">
                    <a16:creationId xmlns:a16="http://schemas.microsoft.com/office/drawing/2014/main" id="{3CF81ADC-CC19-075A-1A0C-889C9BA156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1993389"/>
                  </p:ext>
                </p:extLst>
              </p:nvPr>
            </p:nvGraphicFramePr>
            <p:xfrm>
              <a:off x="3750878" y="2751671"/>
              <a:ext cx="1015114" cy="12428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15114" cy="1242803"/>
                    </a:xfrm>
                    <a:prstGeom prst="rect">
                      <a:avLst/>
                    </a:prstGeom>
                  </am3d:spPr>
                  <am3d:camera>
                    <am3d:pos x="0" y="0" z="76421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8000000" dz="216264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361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-Modell 15">
                <a:extLst>
                  <a:ext uri="{FF2B5EF4-FFF2-40B4-BE49-F238E27FC236}">
                    <a16:creationId xmlns:a16="http://schemas.microsoft.com/office/drawing/2014/main" id="{3CF81ADC-CC19-075A-1A0C-889C9BA15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0878" y="2751671"/>
                <a:ext cx="1015114" cy="1242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-Modell 18">
                <a:extLst>
                  <a:ext uri="{FF2B5EF4-FFF2-40B4-BE49-F238E27FC236}">
                    <a16:creationId xmlns:a16="http://schemas.microsoft.com/office/drawing/2014/main" id="{3A71D8FD-B04E-0688-36C5-C90A0F358D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2022352"/>
                  </p:ext>
                </p:extLst>
              </p:nvPr>
            </p:nvGraphicFramePr>
            <p:xfrm>
              <a:off x="5180407" y="1365748"/>
              <a:ext cx="1034087" cy="13566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34087" cy="1356646"/>
                    </a:xfrm>
                    <a:prstGeom prst="rect">
                      <a:avLst/>
                    </a:prstGeom>
                  </am3d:spPr>
                  <am3d:camera>
                    <am3d:pos x="0" y="0" z="76421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8000000" dz="216264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7361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-Modell 18">
                <a:extLst>
                  <a:ext uri="{FF2B5EF4-FFF2-40B4-BE49-F238E27FC236}">
                    <a16:creationId xmlns:a16="http://schemas.microsoft.com/office/drawing/2014/main" id="{3A71D8FD-B04E-0688-36C5-C90A0F358D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80407" y="1365748"/>
                <a:ext cx="1034087" cy="1356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-Modell 19">
                <a:extLst>
                  <a:ext uri="{FF2B5EF4-FFF2-40B4-BE49-F238E27FC236}">
                    <a16:creationId xmlns:a16="http://schemas.microsoft.com/office/drawing/2014/main" id="{7AE343C6-0D01-7DAC-F55C-A630A1F212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5948209"/>
                  </p:ext>
                </p:extLst>
              </p:nvPr>
            </p:nvGraphicFramePr>
            <p:xfrm>
              <a:off x="5199320" y="2774686"/>
              <a:ext cx="1006810" cy="119677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006810" cy="1196773"/>
                    </a:xfrm>
                    <a:prstGeom prst="rect">
                      <a:avLst/>
                    </a:prstGeom>
                  </am3d:spPr>
                  <am3d:camera>
                    <am3d:pos x="0" y="0" z="74531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9224816" dy="-18000000" dz="216264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90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-Modell 19">
                <a:extLst>
                  <a:ext uri="{FF2B5EF4-FFF2-40B4-BE49-F238E27FC236}">
                    <a16:creationId xmlns:a16="http://schemas.microsoft.com/office/drawing/2014/main" id="{7AE343C6-0D01-7DAC-F55C-A630A1F212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99320" y="2774686"/>
                <a:ext cx="1006810" cy="1196773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887474E-9168-8F36-FA21-B73F9B4AE47A}"/>
              </a:ext>
            </a:extLst>
          </p:cNvPr>
          <p:cNvCxnSpPr>
            <a:cxnSpLocks/>
          </p:cNvCxnSpPr>
          <p:nvPr/>
        </p:nvCxnSpPr>
        <p:spPr>
          <a:xfrm flipH="1">
            <a:off x="693395" y="4054017"/>
            <a:ext cx="100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F2654B69-60C7-6627-5274-C04332AB8AC7}"/>
              </a:ext>
            </a:extLst>
          </p:cNvPr>
          <p:cNvSpPr txBox="1"/>
          <p:nvPr/>
        </p:nvSpPr>
        <p:spPr>
          <a:xfrm rot="16200000">
            <a:off x="-927369" y="5205373"/>
            <a:ext cx="277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T40 TINC2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44FFC90-B765-7A08-5543-B97AF8FA6F10}"/>
              </a:ext>
            </a:extLst>
          </p:cNvPr>
          <p:cNvCxnSpPr>
            <a:cxnSpLocks/>
          </p:cNvCxnSpPr>
          <p:nvPr/>
        </p:nvCxnSpPr>
        <p:spPr>
          <a:xfrm flipH="1">
            <a:off x="703943" y="6824543"/>
            <a:ext cx="100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0CA286E3-FEB7-8D4B-D94F-2C2BD318F3D9}"/>
              </a:ext>
            </a:extLst>
          </p:cNvPr>
          <p:cNvSpPr txBox="1"/>
          <p:nvPr/>
        </p:nvSpPr>
        <p:spPr>
          <a:xfrm rot="16200000">
            <a:off x="-882209" y="7982039"/>
            <a:ext cx="277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T80 TINC4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-Modell 50">
                <a:extLst>
                  <a:ext uri="{FF2B5EF4-FFF2-40B4-BE49-F238E27FC236}">
                    <a16:creationId xmlns:a16="http://schemas.microsoft.com/office/drawing/2014/main" id="{85C8F29E-EFBF-F7D4-A134-F6395BAFF8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6731200"/>
                  </p:ext>
                </p:extLst>
              </p:nvPr>
            </p:nvGraphicFramePr>
            <p:xfrm>
              <a:off x="6604161" y="1439267"/>
              <a:ext cx="987174" cy="115803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987174" cy="1158031"/>
                    </a:xfrm>
                    <a:prstGeom prst="rect">
                      <a:avLst/>
                    </a:prstGeom>
                  </am3d:spPr>
                  <am3d:camera>
                    <am3d:pos x="0" y="0" z="761636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9224816" dy="-18000000" dz="20425618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53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-Modell 50">
                <a:extLst>
                  <a:ext uri="{FF2B5EF4-FFF2-40B4-BE49-F238E27FC236}">
                    <a16:creationId xmlns:a16="http://schemas.microsoft.com/office/drawing/2014/main" id="{85C8F29E-EFBF-F7D4-A134-F6395BAFF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4161" y="1439267"/>
                <a:ext cx="987174" cy="1158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-Modell 52">
                <a:extLst>
                  <a:ext uri="{FF2B5EF4-FFF2-40B4-BE49-F238E27FC236}">
                    <a16:creationId xmlns:a16="http://schemas.microsoft.com/office/drawing/2014/main" id="{6D93DE0E-3CC3-9CC1-D3BA-C6E0A46940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8491261"/>
                  </p:ext>
                </p:extLst>
              </p:nvPr>
            </p:nvGraphicFramePr>
            <p:xfrm>
              <a:off x="7944007" y="1418211"/>
              <a:ext cx="990481" cy="114286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990481" cy="1142861"/>
                    </a:xfrm>
                    <a:prstGeom prst="rect">
                      <a:avLst/>
                    </a:prstGeom>
                  </am3d:spPr>
                  <am3d:camera>
                    <am3d:pos x="0" y="0" z="76145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9212809" dy="-18000000" dz="20425618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5047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-Modell 52">
                <a:extLst>
                  <a:ext uri="{FF2B5EF4-FFF2-40B4-BE49-F238E27FC236}">
                    <a16:creationId xmlns:a16="http://schemas.microsoft.com/office/drawing/2014/main" id="{6D93DE0E-3CC3-9CC1-D3BA-C6E0A46940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44007" y="1418211"/>
                <a:ext cx="990481" cy="114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-Modell 53">
                <a:extLst>
                  <a:ext uri="{FF2B5EF4-FFF2-40B4-BE49-F238E27FC236}">
                    <a16:creationId xmlns:a16="http://schemas.microsoft.com/office/drawing/2014/main" id="{E28C7072-F98A-AFA6-6439-0006685743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590883"/>
                  </p:ext>
                </p:extLst>
              </p:nvPr>
            </p:nvGraphicFramePr>
            <p:xfrm>
              <a:off x="7977964" y="2725776"/>
              <a:ext cx="1005862" cy="121462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005862" cy="1214625"/>
                    </a:xfrm>
                    <a:prstGeom prst="rect">
                      <a:avLst/>
                    </a:prstGeom>
                  </am3d:spPr>
                  <am3d:camera>
                    <am3d:pos x="0" y="0" z="779954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00000" dz="20425618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575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-Modell 53">
                <a:extLst>
                  <a:ext uri="{FF2B5EF4-FFF2-40B4-BE49-F238E27FC236}">
                    <a16:creationId xmlns:a16="http://schemas.microsoft.com/office/drawing/2014/main" id="{E28C7072-F98A-AFA6-6439-0006685743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77964" y="2725776"/>
                <a:ext cx="1005862" cy="1214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-Modell 57">
                <a:extLst>
                  <a:ext uri="{FF2B5EF4-FFF2-40B4-BE49-F238E27FC236}">
                    <a16:creationId xmlns:a16="http://schemas.microsoft.com/office/drawing/2014/main" id="{156C8632-FB7C-FB49-0F24-2C6BE1B17C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5439968"/>
                  </p:ext>
                </p:extLst>
              </p:nvPr>
            </p:nvGraphicFramePr>
            <p:xfrm>
              <a:off x="9251394" y="1401364"/>
              <a:ext cx="1052165" cy="114695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052165" cy="1146955"/>
                    </a:xfrm>
                    <a:prstGeom prst="rect">
                      <a:avLst/>
                    </a:prstGeom>
                  </am3d:spPr>
                  <am3d:camera>
                    <am3d:pos x="0" y="0" z="77870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9212809" dy="-18000000" dz="1922481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545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-Modell 57">
                <a:extLst>
                  <a:ext uri="{FF2B5EF4-FFF2-40B4-BE49-F238E27FC236}">
                    <a16:creationId xmlns:a16="http://schemas.microsoft.com/office/drawing/2014/main" id="{156C8632-FB7C-FB49-0F24-2C6BE1B17C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1394" y="1401364"/>
                <a:ext cx="1052165" cy="1146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-Modell 59">
                <a:extLst>
                  <a:ext uri="{FF2B5EF4-FFF2-40B4-BE49-F238E27FC236}">
                    <a16:creationId xmlns:a16="http://schemas.microsoft.com/office/drawing/2014/main" id="{C4373309-6DB3-796C-DC85-64CA7E3D4F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1795311"/>
                  </p:ext>
                </p:extLst>
              </p:nvPr>
            </p:nvGraphicFramePr>
            <p:xfrm>
              <a:off x="9315902" y="2733989"/>
              <a:ext cx="1060492" cy="1193055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060492" cy="1193055"/>
                    </a:xfrm>
                    <a:prstGeom prst="rect">
                      <a:avLst/>
                    </a:prstGeom>
                  </am3d:spPr>
                  <am3d:camera>
                    <am3d:pos x="0" y="0" z="796802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00000" dz="1922481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590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-Modell 59">
                <a:extLst>
                  <a:ext uri="{FF2B5EF4-FFF2-40B4-BE49-F238E27FC236}">
                    <a16:creationId xmlns:a16="http://schemas.microsoft.com/office/drawing/2014/main" id="{C4373309-6DB3-796C-DC85-64CA7E3D4F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5902" y="2733989"/>
                <a:ext cx="1060492" cy="119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-Modell 65">
                <a:extLst>
                  <a:ext uri="{FF2B5EF4-FFF2-40B4-BE49-F238E27FC236}">
                    <a16:creationId xmlns:a16="http://schemas.microsoft.com/office/drawing/2014/main" id="{67FA169B-56FE-126D-FA0B-DF7D92621F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1367263"/>
                  </p:ext>
                </p:extLst>
              </p:nvPr>
            </p:nvGraphicFramePr>
            <p:xfrm>
              <a:off x="6644030" y="2727195"/>
              <a:ext cx="1006810" cy="1291755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006810" cy="1291755"/>
                    </a:xfrm>
                    <a:prstGeom prst="rect">
                      <a:avLst/>
                    </a:prstGeom>
                  </am3d:spPr>
                  <am3d:camera>
                    <am3d:pos x="0" y="0" z="74531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9224816" dy="-18000000" dz="216264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690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-Modell 65">
                <a:extLst>
                  <a:ext uri="{FF2B5EF4-FFF2-40B4-BE49-F238E27FC236}">
                    <a16:creationId xmlns:a16="http://schemas.microsoft.com/office/drawing/2014/main" id="{67FA169B-56FE-126D-FA0B-DF7D92621F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44030" y="2727195"/>
                <a:ext cx="1006810" cy="1291755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C38D60E-84FA-2031-22B0-B270BF5A293D}"/>
              </a:ext>
            </a:extLst>
          </p:cNvPr>
          <p:cNvCxnSpPr/>
          <p:nvPr/>
        </p:nvCxnSpPr>
        <p:spPr>
          <a:xfrm>
            <a:off x="3124200" y="2583083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DE8FF47-1428-0113-A6C0-E797FA617DA8}"/>
              </a:ext>
            </a:extLst>
          </p:cNvPr>
          <p:cNvCxnSpPr/>
          <p:nvPr/>
        </p:nvCxnSpPr>
        <p:spPr>
          <a:xfrm>
            <a:off x="4589531" y="2583083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4DDF537-92EE-9DAE-8449-316B4D0A8458}"/>
              </a:ext>
            </a:extLst>
          </p:cNvPr>
          <p:cNvCxnSpPr/>
          <p:nvPr/>
        </p:nvCxnSpPr>
        <p:spPr>
          <a:xfrm>
            <a:off x="5983535" y="2583083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D89D64E-F1C9-8E72-0365-E1AB51E0CF12}"/>
              </a:ext>
            </a:extLst>
          </p:cNvPr>
          <p:cNvCxnSpPr/>
          <p:nvPr/>
        </p:nvCxnSpPr>
        <p:spPr>
          <a:xfrm>
            <a:off x="7377539" y="2558283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9C17E15-8931-26EB-250C-2C4B448C0A31}"/>
              </a:ext>
            </a:extLst>
          </p:cNvPr>
          <p:cNvCxnSpPr/>
          <p:nvPr/>
        </p:nvCxnSpPr>
        <p:spPr>
          <a:xfrm>
            <a:off x="8747215" y="2558283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DE59D2CB-DA2C-A059-8FA7-F58450BF8912}"/>
              </a:ext>
            </a:extLst>
          </p:cNvPr>
          <p:cNvCxnSpPr>
            <a:cxnSpLocks/>
          </p:cNvCxnSpPr>
          <p:nvPr/>
        </p:nvCxnSpPr>
        <p:spPr>
          <a:xfrm>
            <a:off x="3330191" y="20678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717E3857-3000-DC52-FA9A-5F50142BA4FB}"/>
              </a:ext>
            </a:extLst>
          </p:cNvPr>
          <p:cNvCxnSpPr>
            <a:cxnSpLocks/>
          </p:cNvCxnSpPr>
          <p:nvPr/>
        </p:nvCxnSpPr>
        <p:spPr>
          <a:xfrm>
            <a:off x="4795522" y="20678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B2BAF6BE-E191-D86B-D47E-AD578C162F18}"/>
              </a:ext>
            </a:extLst>
          </p:cNvPr>
          <p:cNvCxnSpPr>
            <a:cxnSpLocks/>
          </p:cNvCxnSpPr>
          <p:nvPr/>
        </p:nvCxnSpPr>
        <p:spPr>
          <a:xfrm>
            <a:off x="6189526" y="20678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05D35039-DC0E-FE0F-CC49-E58B6B963EBB}"/>
              </a:ext>
            </a:extLst>
          </p:cNvPr>
          <p:cNvCxnSpPr>
            <a:cxnSpLocks/>
          </p:cNvCxnSpPr>
          <p:nvPr/>
        </p:nvCxnSpPr>
        <p:spPr>
          <a:xfrm>
            <a:off x="7583530" y="20430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976FD2E-0BAD-4CE1-C743-FA96BA405B1A}"/>
              </a:ext>
            </a:extLst>
          </p:cNvPr>
          <p:cNvCxnSpPr>
            <a:cxnSpLocks/>
          </p:cNvCxnSpPr>
          <p:nvPr/>
        </p:nvCxnSpPr>
        <p:spPr>
          <a:xfrm>
            <a:off x="8953206" y="20430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71332C89-F9A7-8251-7732-4E5E6B62AAF0}"/>
              </a:ext>
            </a:extLst>
          </p:cNvPr>
          <p:cNvCxnSpPr>
            <a:cxnSpLocks/>
          </p:cNvCxnSpPr>
          <p:nvPr/>
        </p:nvCxnSpPr>
        <p:spPr>
          <a:xfrm>
            <a:off x="4770122" y="35029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728DC41-28BC-0834-B759-D044AD348043}"/>
              </a:ext>
            </a:extLst>
          </p:cNvPr>
          <p:cNvCxnSpPr>
            <a:cxnSpLocks/>
          </p:cNvCxnSpPr>
          <p:nvPr/>
        </p:nvCxnSpPr>
        <p:spPr>
          <a:xfrm>
            <a:off x="6164126" y="35029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0792266B-A233-2E50-1775-4E30A5A3B2AF}"/>
              </a:ext>
            </a:extLst>
          </p:cNvPr>
          <p:cNvCxnSpPr>
            <a:cxnSpLocks/>
          </p:cNvCxnSpPr>
          <p:nvPr/>
        </p:nvCxnSpPr>
        <p:spPr>
          <a:xfrm>
            <a:off x="7558130" y="34781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C34B9EA-1E2F-254B-7D32-1B7F25B849F8}"/>
              </a:ext>
            </a:extLst>
          </p:cNvPr>
          <p:cNvCxnSpPr>
            <a:cxnSpLocks/>
          </p:cNvCxnSpPr>
          <p:nvPr/>
        </p:nvCxnSpPr>
        <p:spPr>
          <a:xfrm>
            <a:off x="8927806" y="34781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D5397EFC-6525-016E-75D7-26753D38D072}"/>
              </a:ext>
            </a:extLst>
          </p:cNvPr>
          <p:cNvSpPr txBox="1"/>
          <p:nvPr/>
        </p:nvSpPr>
        <p:spPr>
          <a:xfrm>
            <a:off x="804958" y="1687019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Input/Target</a:t>
            </a:r>
            <a:endParaRPr lang="de-AT" sz="2400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1AA7358C-1005-74C4-2913-E667A3A53CE1}"/>
              </a:ext>
            </a:extLst>
          </p:cNvPr>
          <p:cNvSpPr txBox="1"/>
          <p:nvPr/>
        </p:nvSpPr>
        <p:spPr>
          <a:xfrm>
            <a:off x="2383493" y="3103920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60A744A3-2A53-E3D3-A620-2F6930D632BD}"/>
              </a:ext>
            </a:extLst>
          </p:cNvPr>
          <p:cNvSpPr txBox="1"/>
          <p:nvPr/>
        </p:nvSpPr>
        <p:spPr>
          <a:xfrm>
            <a:off x="2070815" y="1366815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0</a:t>
            </a:r>
            <a:endParaRPr lang="de-AT" dirty="0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6C531388-5AE9-9BDD-C19C-F215FCB06047}"/>
              </a:ext>
            </a:extLst>
          </p:cNvPr>
          <p:cNvSpPr txBox="1"/>
          <p:nvPr/>
        </p:nvSpPr>
        <p:spPr>
          <a:xfrm>
            <a:off x="3518512" y="136801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1F2F5853-8B94-3365-DF0B-B5531A1E35C6}"/>
              </a:ext>
            </a:extLst>
          </p:cNvPr>
          <p:cNvSpPr txBox="1"/>
          <p:nvPr/>
        </p:nvSpPr>
        <p:spPr>
          <a:xfrm>
            <a:off x="4941279" y="1361927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7E7DFA1E-DE1B-EA78-9F97-CB79120D3345}"/>
              </a:ext>
            </a:extLst>
          </p:cNvPr>
          <p:cNvSpPr txBox="1"/>
          <p:nvPr/>
        </p:nvSpPr>
        <p:spPr>
          <a:xfrm>
            <a:off x="6388976" y="136312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0940881-E9EE-AAC4-7AB1-95BC67DBD4FE}"/>
              </a:ext>
            </a:extLst>
          </p:cNvPr>
          <p:cNvSpPr txBox="1"/>
          <p:nvPr/>
        </p:nvSpPr>
        <p:spPr>
          <a:xfrm>
            <a:off x="7773110" y="13607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6A84F59-531E-6F10-FCEB-05CFE388A11C}"/>
              </a:ext>
            </a:extLst>
          </p:cNvPr>
          <p:cNvSpPr txBox="1"/>
          <p:nvPr/>
        </p:nvSpPr>
        <p:spPr>
          <a:xfrm>
            <a:off x="9157244" y="13607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DC3B4757-B995-2702-13D0-D0440EA00511}"/>
              </a:ext>
            </a:extLst>
          </p:cNvPr>
          <p:cNvSpPr txBox="1"/>
          <p:nvPr/>
        </p:nvSpPr>
        <p:spPr>
          <a:xfrm>
            <a:off x="3518512" y="270110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ADE6E09-F695-1976-E6B2-32DF4D974C73}"/>
              </a:ext>
            </a:extLst>
          </p:cNvPr>
          <p:cNvSpPr txBox="1"/>
          <p:nvPr/>
        </p:nvSpPr>
        <p:spPr>
          <a:xfrm>
            <a:off x="4941279" y="2695019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AF89E809-25DB-FF5A-1E0B-FC8DFB93B648}"/>
              </a:ext>
            </a:extLst>
          </p:cNvPr>
          <p:cNvSpPr txBox="1"/>
          <p:nvPr/>
        </p:nvSpPr>
        <p:spPr>
          <a:xfrm>
            <a:off x="6388976" y="269622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2AF4D2FA-428A-2D9A-5D77-0BD089E3787D}"/>
              </a:ext>
            </a:extLst>
          </p:cNvPr>
          <p:cNvSpPr txBox="1"/>
          <p:nvPr/>
        </p:nvSpPr>
        <p:spPr>
          <a:xfrm>
            <a:off x="7773110" y="269381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2A1E5279-F6E7-72FC-6944-D61E1C29DAF7}"/>
              </a:ext>
            </a:extLst>
          </p:cNvPr>
          <p:cNvSpPr txBox="1"/>
          <p:nvPr/>
        </p:nvSpPr>
        <p:spPr>
          <a:xfrm>
            <a:off x="9157244" y="269381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1A87B0D7-638A-256E-79A7-3FCA8B071AD1}"/>
              </a:ext>
            </a:extLst>
          </p:cNvPr>
          <p:cNvCxnSpPr/>
          <p:nvPr/>
        </p:nvCxnSpPr>
        <p:spPr>
          <a:xfrm>
            <a:off x="3124200" y="5299989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4D0355A-8616-CF2B-77B3-961D1599B3B5}"/>
              </a:ext>
            </a:extLst>
          </p:cNvPr>
          <p:cNvCxnSpPr/>
          <p:nvPr/>
        </p:nvCxnSpPr>
        <p:spPr>
          <a:xfrm>
            <a:off x="4589531" y="5299989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04C11CBB-2371-6EB8-5277-5F80755AA500}"/>
              </a:ext>
            </a:extLst>
          </p:cNvPr>
          <p:cNvCxnSpPr/>
          <p:nvPr/>
        </p:nvCxnSpPr>
        <p:spPr>
          <a:xfrm>
            <a:off x="5983535" y="5299989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AB7B23B0-35CE-1615-130C-B925D5E2F397}"/>
              </a:ext>
            </a:extLst>
          </p:cNvPr>
          <p:cNvCxnSpPr/>
          <p:nvPr/>
        </p:nvCxnSpPr>
        <p:spPr>
          <a:xfrm>
            <a:off x="7377539" y="5275189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C8329166-0FC6-699D-4C38-EDD324CE0214}"/>
              </a:ext>
            </a:extLst>
          </p:cNvPr>
          <p:cNvCxnSpPr/>
          <p:nvPr/>
        </p:nvCxnSpPr>
        <p:spPr>
          <a:xfrm>
            <a:off x="8747215" y="5275189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9F5CB52A-69A8-CF6E-B59C-0C9CFBAA00F6}"/>
              </a:ext>
            </a:extLst>
          </p:cNvPr>
          <p:cNvCxnSpPr>
            <a:cxnSpLocks/>
          </p:cNvCxnSpPr>
          <p:nvPr/>
        </p:nvCxnSpPr>
        <p:spPr>
          <a:xfrm>
            <a:off x="3330191" y="478478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B5C106AD-D833-058E-16EB-763A1AF27887}"/>
              </a:ext>
            </a:extLst>
          </p:cNvPr>
          <p:cNvCxnSpPr>
            <a:cxnSpLocks/>
          </p:cNvCxnSpPr>
          <p:nvPr/>
        </p:nvCxnSpPr>
        <p:spPr>
          <a:xfrm>
            <a:off x="4795522" y="478478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3705D930-2182-6265-4C43-6A1156C8ABAE}"/>
              </a:ext>
            </a:extLst>
          </p:cNvPr>
          <p:cNvCxnSpPr>
            <a:cxnSpLocks/>
          </p:cNvCxnSpPr>
          <p:nvPr/>
        </p:nvCxnSpPr>
        <p:spPr>
          <a:xfrm>
            <a:off x="6189526" y="478478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30730C81-6E58-848E-BD0E-5A8D5C71A38C}"/>
              </a:ext>
            </a:extLst>
          </p:cNvPr>
          <p:cNvCxnSpPr>
            <a:cxnSpLocks/>
          </p:cNvCxnSpPr>
          <p:nvPr/>
        </p:nvCxnSpPr>
        <p:spPr>
          <a:xfrm>
            <a:off x="7583530" y="475998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3BDECE78-5338-AB2F-B757-6CCDB1140418}"/>
              </a:ext>
            </a:extLst>
          </p:cNvPr>
          <p:cNvCxnSpPr>
            <a:cxnSpLocks/>
          </p:cNvCxnSpPr>
          <p:nvPr/>
        </p:nvCxnSpPr>
        <p:spPr>
          <a:xfrm>
            <a:off x="8953206" y="475998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F638B409-C5F7-0A73-644D-BBEA9E379A07}"/>
              </a:ext>
            </a:extLst>
          </p:cNvPr>
          <p:cNvCxnSpPr>
            <a:cxnSpLocks/>
          </p:cNvCxnSpPr>
          <p:nvPr/>
        </p:nvCxnSpPr>
        <p:spPr>
          <a:xfrm>
            <a:off x="4770122" y="621988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BD533170-DAC8-8138-6822-6E9AB908D887}"/>
              </a:ext>
            </a:extLst>
          </p:cNvPr>
          <p:cNvCxnSpPr>
            <a:cxnSpLocks/>
          </p:cNvCxnSpPr>
          <p:nvPr/>
        </p:nvCxnSpPr>
        <p:spPr>
          <a:xfrm>
            <a:off x="6164126" y="621988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A3E3394-4AE5-18CC-CA78-BFD0D9174A77}"/>
              </a:ext>
            </a:extLst>
          </p:cNvPr>
          <p:cNvCxnSpPr>
            <a:cxnSpLocks/>
          </p:cNvCxnSpPr>
          <p:nvPr/>
        </p:nvCxnSpPr>
        <p:spPr>
          <a:xfrm>
            <a:off x="7558130" y="619508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144005D9-1ECA-82C7-98A2-FB501175AA1B}"/>
              </a:ext>
            </a:extLst>
          </p:cNvPr>
          <p:cNvCxnSpPr>
            <a:cxnSpLocks/>
          </p:cNvCxnSpPr>
          <p:nvPr/>
        </p:nvCxnSpPr>
        <p:spPr>
          <a:xfrm>
            <a:off x="8927806" y="619508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Textfeld 144">
            <a:extLst>
              <a:ext uri="{FF2B5EF4-FFF2-40B4-BE49-F238E27FC236}">
                <a16:creationId xmlns:a16="http://schemas.microsoft.com/office/drawing/2014/main" id="{876F046A-6573-6390-9DD6-55CF055E6C72}"/>
              </a:ext>
            </a:extLst>
          </p:cNvPr>
          <p:cNvSpPr txBox="1"/>
          <p:nvPr/>
        </p:nvSpPr>
        <p:spPr>
          <a:xfrm>
            <a:off x="804958" y="4403925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Input/Target</a:t>
            </a:r>
            <a:endParaRPr lang="de-AT" sz="24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FB1F5740-DE77-2F72-623C-3571333E6E88}"/>
              </a:ext>
            </a:extLst>
          </p:cNvPr>
          <p:cNvSpPr txBox="1"/>
          <p:nvPr/>
        </p:nvSpPr>
        <p:spPr>
          <a:xfrm>
            <a:off x="2405032" y="5822941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41EE9F2A-7C16-6385-2AB8-95967DDE84D0}"/>
              </a:ext>
            </a:extLst>
          </p:cNvPr>
          <p:cNvSpPr txBox="1"/>
          <p:nvPr/>
        </p:nvSpPr>
        <p:spPr>
          <a:xfrm>
            <a:off x="2070815" y="4083721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0</a:t>
            </a:r>
            <a:endParaRPr lang="de-AT" dirty="0"/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F1587077-EF3D-AEB4-60C3-8773CA8B188F}"/>
              </a:ext>
            </a:extLst>
          </p:cNvPr>
          <p:cNvSpPr txBox="1"/>
          <p:nvPr/>
        </p:nvSpPr>
        <p:spPr>
          <a:xfrm>
            <a:off x="3518512" y="408492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20005E0-4E54-AD8A-CF0D-6D13BAB80B73}"/>
              </a:ext>
            </a:extLst>
          </p:cNvPr>
          <p:cNvSpPr txBox="1"/>
          <p:nvPr/>
        </p:nvSpPr>
        <p:spPr>
          <a:xfrm>
            <a:off x="4941279" y="4078833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A1DC1CAC-47B1-8BE7-E77E-BEEA00C791F9}"/>
              </a:ext>
            </a:extLst>
          </p:cNvPr>
          <p:cNvSpPr txBox="1"/>
          <p:nvPr/>
        </p:nvSpPr>
        <p:spPr>
          <a:xfrm>
            <a:off x="6388976" y="408003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B5397CCF-49DC-4358-82CB-E36B3FA9F2FD}"/>
              </a:ext>
            </a:extLst>
          </p:cNvPr>
          <p:cNvSpPr txBox="1"/>
          <p:nvPr/>
        </p:nvSpPr>
        <p:spPr>
          <a:xfrm>
            <a:off x="7773110" y="407763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0CC7C075-DCC2-C31D-4257-24865AE8AA80}"/>
              </a:ext>
            </a:extLst>
          </p:cNvPr>
          <p:cNvSpPr txBox="1"/>
          <p:nvPr/>
        </p:nvSpPr>
        <p:spPr>
          <a:xfrm>
            <a:off x="9157244" y="407763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00A20362-F829-7903-57D9-23C01477F31C}"/>
              </a:ext>
            </a:extLst>
          </p:cNvPr>
          <p:cNvSpPr txBox="1"/>
          <p:nvPr/>
        </p:nvSpPr>
        <p:spPr>
          <a:xfrm>
            <a:off x="3518512" y="541801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64C7EAB7-C825-B2EC-22E6-C1316C721007}"/>
              </a:ext>
            </a:extLst>
          </p:cNvPr>
          <p:cNvSpPr txBox="1"/>
          <p:nvPr/>
        </p:nvSpPr>
        <p:spPr>
          <a:xfrm>
            <a:off x="4941279" y="5411925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9A2D894B-9104-00FC-4340-21CDF50D45E7}"/>
              </a:ext>
            </a:extLst>
          </p:cNvPr>
          <p:cNvSpPr txBox="1"/>
          <p:nvPr/>
        </p:nvSpPr>
        <p:spPr>
          <a:xfrm>
            <a:off x="6388976" y="54131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5D0FBE42-6790-0D1B-DD28-D773DE13D21C}"/>
              </a:ext>
            </a:extLst>
          </p:cNvPr>
          <p:cNvSpPr txBox="1"/>
          <p:nvPr/>
        </p:nvSpPr>
        <p:spPr>
          <a:xfrm>
            <a:off x="7773110" y="541072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940F2463-F599-7B1A-C2E2-58DD01D6EF6B}"/>
              </a:ext>
            </a:extLst>
          </p:cNvPr>
          <p:cNvSpPr txBox="1"/>
          <p:nvPr/>
        </p:nvSpPr>
        <p:spPr>
          <a:xfrm>
            <a:off x="9157244" y="541072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9" name="3D-Modell 158">
                <a:extLst>
                  <a:ext uri="{FF2B5EF4-FFF2-40B4-BE49-F238E27FC236}">
                    <a16:creationId xmlns:a16="http://schemas.microsoft.com/office/drawing/2014/main" id="{271CB281-6C51-C3B4-8799-AE3FD77F14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5445681"/>
                  </p:ext>
                </p:extLst>
              </p:nvPr>
            </p:nvGraphicFramePr>
            <p:xfrm>
              <a:off x="2288113" y="4230441"/>
              <a:ext cx="1156808" cy="1092563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156808" cy="1092563"/>
                    </a:xfrm>
                    <a:prstGeom prst="rect">
                      <a:avLst/>
                    </a:prstGeom>
                  </am3d:spPr>
                  <am3d:camera>
                    <am3d:pos x="0" y="0" z="69364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2799999" dy="-18000000" dz="14388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1630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9" name="3D-Modell 158">
                <a:extLst>
                  <a:ext uri="{FF2B5EF4-FFF2-40B4-BE49-F238E27FC236}">
                    <a16:creationId xmlns:a16="http://schemas.microsoft.com/office/drawing/2014/main" id="{271CB281-6C51-C3B4-8799-AE3FD77F1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88113" y="4230441"/>
                <a:ext cx="1156808" cy="1092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0" name="3D-Modell 159">
                <a:extLst>
                  <a:ext uri="{FF2B5EF4-FFF2-40B4-BE49-F238E27FC236}">
                    <a16:creationId xmlns:a16="http://schemas.microsoft.com/office/drawing/2014/main" id="{82F36FA6-69E2-B2C9-B2EB-263D86E546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2631192"/>
                  </p:ext>
                </p:extLst>
              </p:nvPr>
            </p:nvGraphicFramePr>
            <p:xfrm>
              <a:off x="3837288" y="4224392"/>
              <a:ext cx="1130753" cy="1085941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130753" cy="1085941"/>
                    </a:xfrm>
                    <a:prstGeom prst="rect">
                      <a:avLst/>
                    </a:prstGeom>
                  </am3d:spPr>
                  <am3d:camera>
                    <am3d:pos x="0" y="0" z="726994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1611999" dy="-18000000" dz="1558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681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0" name="3D-Modell 159">
                <a:extLst>
                  <a:ext uri="{FF2B5EF4-FFF2-40B4-BE49-F238E27FC236}">
                    <a16:creationId xmlns:a16="http://schemas.microsoft.com/office/drawing/2014/main" id="{82F36FA6-69E2-B2C9-B2EB-263D86E546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37288" y="4224392"/>
                <a:ext cx="1130753" cy="1085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1" name="3D-Modell 160">
                <a:extLst>
                  <a:ext uri="{FF2B5EF4-FFF2-40B4-BE49-F238E27FC236}">
                    <a16:creationId xmlns:a16="http://schemas.microsoft.com/office/drawing/2014/main" id="{95DF31D9-813F-9B1E-D43A-33CD9E993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9073378"/>
                  </p:ext>
                </p:extLst>
              </p:nvPr>
            </p:nvGraphicFramePr>
            <p:xfrm>
              <a:off x="3848100" y="5651593"/>
              <a:ext cx="1184384" cy="1077177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184384" cy="1077177"/>
                    </a:xfrm>
                    <a:prstGeom prst="rect">
                      <a:avLst/>
                    </a:prstGeom>
                  </am3d:spPr>
                  <am3d:camera>
                    <am3d:pos x="0" y="0" z="711131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2799999" dy="-18000000" dz="1558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639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1" name="3D-Modell 160">
                <a:extLst>
                  <a:ext uri="{FF2B5EF4-FFF2-40B4-BE49-F238E27FC236}">
                    <a16:creationId xmlns:a16="http://schemas.microsoft.com/office/drawing/2014/main" id="{95DF31D9-813F-9B1E-D43A-33CD9E993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48100" y="5651593"/>
                <a:ext cx="1184384" cy="1077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2" name="3D-Modell 161">
                <a:extLst>
                  <a:ext uri="{FF2B5EF4-FFF2-40B4-BE49-F238E27FC236}">
                    <a16:creationId xmlns:a16="http://schemas.microsoft.com/office/drawing/2014/main" id="{3E0D4D41-8E8E-24BD-73D0-559B5F1ECA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685879"/>
                  </p:ext>
                </p:extLst>
              </p:nvPr>
            </p:nvGraphicFramePr>
            <p:xfrm>
              <a:off x="5232521" y="4234772"/>
              <a:ext cx="1089301" cy="1064016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089301" cy="1064016"/>
                    </a:xfrm>
                    <a:prstGeom prst="rect">
                      <a:avLst/>
                    </a:prstGeom>
                  </am3d:spPr>
                  <am3d:camera>
                    <am3d:pos x="0" y="0" z="726994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1611999" dy="-18000000" dz="1558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6479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2" name="3D-Modell 161">
                <a:extLst>
                  <a:ext uri="{FF2B5EF4-FFF2-40B4-BE49-F238E27FC236}">
                    <a16:creationId xmlns:a16="http://schemas.microsoft.com/office/drawing/2014/main" id="{3E0D4D41-8E8E-24BD-73D0-559B5F1ECA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32521" y="4234772"/>
                <a:ext cx="1089301" cy="106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3" name="3D-Modell 162">
                <a:extLst>
                  <a:ext uri="{FF2B5EF4-FFF2-40B4-BE49-F238E27FC236}">
                    <a16:creationId xmlns:a16="http://schemas.microsoft.com/office/drawing/2014/main" id="{636EEC1A-588A-EC6E-A5B5-75354EC780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8949494"/>
                  </p:ext>
                </p:extLst>
              </p:nvPr>
            </p:nvGraphicFramePr>
            <p:xfrm>
              <a:off x="5148189" y="5647211"/>
              <a:ext cx="1130753" cy="1085941"/>
            </p:xfrm>
            <a:graphic>
              <a:graphicData uri="http://schemas.microsoft.com/office/drawing/2017/model3d">
                <am3d:model3d r:embed="rId32">
                  <am3d:spPr>
                    <a:xfrm>
                      <a:off x="0" y="0"/>
                      <a:ext cx="1130753" cy="1085941"/>
                    </a:xfrm>
                    <a:prstGeom prst="rect">
                      <a:avLst/>
                    </a:prstGeom>
                  </am3d:spPr>
                  <am3d:camera>
                    <am3d:pos x="0" y="0" z="726994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1611999" dy="-18000000" dz="1558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3"/>
                  </am3d:raster>
                  <am3d:objViewport viewportSz="1681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3" name="3D-Modell 162">
                <a:extLst>
                  <a:ext uri="{FF2B5EF4-FFF2-40B4-BE49-F238E27FC236}">
                    <a16:creationId xmlns:a16="http://schemas.microsoft.com/office/drawing/2014/main" id="{636EEC1A-588A-EC6E-A5B5-75354EC78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48189" y="5647211"/>
                <a:ext cx="1130753" cy="1085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4" name="3D-Modell 163">
                <a:extLst>
                  <a:ext uri="{FF2B5EF4-FFF2-40B4-BE49-F238E27FC236}">
                    <a16:creationId xmlns:a16="http://schemas.microsoft.com/office/drawing/2014/main" id="{3FE3BC34-40B9-1EE4-8F15-806DFC7CC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7296699"/>
                  </p:ext>
                </p:extLst>
              </p:nvPr>
            </p:nvGraphicFramePr>
            <p:xfrm>
              <a:off x="6594209" y="4233751"/>
              <a:ext cx="1111747" cy="1085941"/>
            </p:xfrm>
            <a:graphic>
              <a:graphicData uri="http://schemas.microsoft.com/office/drawing/2017/model3d">
                <am3d:model3d r:embed="rId34">
                  <am3d:spPr>
                    <a:xfrm>
                      <a:off x="0" y="0"/>
                      <a:ext cx="1111747" cy="1085941"/>
                    </a:xfrm>
                    <a:prstGeom prst="rect">
                      <a:avLst/>
                    </a:prstGeom>
                  </am3d:spPr>
                  <am3d:camera>
                    <am3d:pos x="0" y="0" z="726994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1611999" dy="-18000000" dz="1558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5"/>
                  </am3d:raster>
                  <am3d:objViewport viewportSz="1681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4" name="3D-Modell 163">
                <a:extLst>
                  <a:ext uri="{FF2B5EF4-FFF2-40B4-BE49-F238E27FC236}">
                    <a16:creationId xmlns:a16="http://schemas.microsoft.com/office/drawing/2014/main" id="{3FE3BC34-40B9-1EE4-8F15-806DFC7CC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94209" y="4233751"/>
                <a:ext cx="1111747" cy="1085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5" name="3D-Modell 164">
                <a:extLst>
                  <a:ext uri="{FF2B5EF4-FFF2-40B4-BE49-F238E27FC236}">
                    <a16:creationId xmlns:a16="http://schemas.microsoft.com/office/drawing/2014/main" id="{F8BE5AA5-72B3-CCFB-7C4C-3FA1E692EE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7878"/>
                  </p:ext>
                </p:extLst>
              </p:nvPr>
            </p:nvGraphicFramePr>
            <p:xfrm>
              <a:off x="6557828" y="5647209"/>
              <a:ext cx="1111747" cy="1085941"/>
            </p:xfrm>
            <a:graphic>
              <a:graphicData uri="http://schemas.microsoft.com/office/drawing/2017/model3d">
                <am3d:model3d r:embed="rId36">
                  <am3d:spPr>
                    <a:xfrm>
                      <a:off x="0" y="0"/>
                      <a:ext cx="1111747" cy="1085941"/>
                    </a:xfrm>
                    <a:prstGeom prst="rect">
                      <a:avLst/>
                    </a:prstGeom>
                  </am3d:spPr>
                  <am3d:camera>
                    <am3d:pos x="0" y="0" z="726994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1611999" dy="-18000000" dz="1558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7"/>
                  </am3d:raster>
                  <am3d:objViewport viewportSz="1681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5" name="3D-Modell 164">
                <a:extLst>
                  <a:ext uri="{FF2B5EF4-FFF2-40B4-BE49-F238E27FC236}">
                    <a16:creationId xmlns:a16="http://schemas.microsoft.com/office/drawing/2014/main" id="{F8BE5AA5-72B3-CCFB-7C4C-3FA1E692EE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57828" y="5647209"/>
                <a:ext cx="1111747" cy="1085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6" name="3D-Modell 165">
                <a:extLst>
                  <a:ext uri="{FF2B5EF4-FFF2-40B4-BE49-F238E27FC236}">
                    <a16:creationId xmlns:a16="http://schemas.microsoft.com/office/drawing/2014/main" id="{DDBEEC29-9452-63BB-0DD9-290D9D7484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9105179"/>
                  </p:ext>
                </p:extLst>
              </p:nvPr>
            </p:nvGraphicFramePr>
            <p:xfrm>
              <a:off x="7962755" y="4233751"/>
              <a:ext cx="1111747" cy="1085941"/>
            </p:xfrm>
            <a:graphic>
              <a:graphicData uri="http://schemas.microsoft.com/office/drawing/2017/model3d">
                <am3d:model3d r:embed="rId38">
                  <am3d:spPr>
                    <a:xfrm>
                      <a:off x="0" y="0"/>
                      <a:ext cx="1111747" cy="1085941"/>
                    </a:xfrm>
                    <a:prstGeom prst="rect">
                      <a:avLst/>
                    </a:prstGeom>
                  </am3d:spPr>
                  <am3d:camera>
                    <am3d:pos x="0" y="0" z="726994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1611999" dy="-18000000" dz="1558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9"/>
                  </am3d:raster>
                  <am3d:objViewport viewportSz="1681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6" name="3D-Modell 165">
                <a:extLst>
                  <a:ext uri="{FF2B5EF4-FFF2-40B4-BE49-F238E27FC236}">
                    <a16:creationId xmlns:a16="http://schemas.microsoft.com/office/drawing/2014/main" id="{DDBEEC29-9452-63BB-0DD9-290D9D7484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62755" y="4233751"/>
                <a:ext cx="1111747" cy="1085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7" name="3D-Modell 166">
                <a:extLst>
                  <a:ext uri="{FF2B5EF4-FFF2-40B4-BE49-F238E27FC236}">
                    <a16:creationId xmlns:a16="http://schemas.microsoft.com/office/drawing/2014/main" id="{AF1DA594-71C4-4733-4F8D-27DD9AAC6D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956183"/>
                  </p:ext>
                </p:extLst>
              </p:nvPr>
            </p:nvGraphicFramePr>
            <p:xfrm>
              <a:off x="7924476" y="5647160"/>
              <a:ext cx="1111848" cy="1086040"/>
            </p:xfrm>
            <a:graphic>
              <a:graphicData uri="http://schemas.microsoft.com/office/drawing/2017/model3d">
                <am3d:model3d r:embed="rId40">
                  <am3d:spPr>
                    <a:xfrm>
                      <a:off x="0" y="0"/>
                      <a:ext cx="1111848" cy="1086040"/>
                    </a:xfrm>
                    <a:prstGeom prst="rect">
                      <a:avLst/>
                    </a:prstGeom>
                  </am3d:spPr>
                  <am3d:camera>
                    <am3d:pos x="0" y="0" z="726994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1611999" dy="-18000000" dz="155879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1"/>
                  </am3d:raster>
                  <am3d:objViewport viewportSz="16820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7" name="3D-Modell 166">
                <a:extLst>
                  <a:ext uri="{FF2B5EF4-FFF2-40B4-BE49-F238E27FC236}">
                    <a16:creationId xmlns:a16="http://schemas.microsoft.com/office/drawing/2014/main" id="{AF1DA594-71C4-4733-4F8D-27DD9AAC6D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24476" y="5647160"/>
                <a:ext cx="1111848" cy="10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8" name="3D-Modell 167">
                <a:extLst>
                  <a:ext uri="{FF2B5EF4-FFF2-40B4-BE49-F238E27FC236}">
                    <a16:creationId xmlns:a16="http://schemas.microsoft.com/office/drawing/2014/main" id="{CD99ECDC-20CA-488A-1DE0-93AA6F3852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7468742"/>
                  </p:ext>
                </p:extLst>
              </p:nvPr>
            </p:nvGraphicFramePr>
            <p:xfrm>
              <a:off x="9378671" y="4223677"/>
              <a:ext cx="997723" cy="1086139"/>
            </p:xfrm>
            <a:graphic>
              <a:graphicData uri="http://schemas.microsoft.com/office/drawing/2017/model3d">
                <am3d:model3d r:embed="rId42">
                  <am3d:spPr>
                    <a:xfrm>
                      <a:off x="0" y="0"/>
                      <a:ext cx="997723" cy="1086139"/>
                    </a:xfrm>
                    <a:prstGeom prst="rect">
                      <a:avLst/>
                    </a:prstGeom>
                  </am3d:spPr>
                  <am3d:camera>
                    <am3d:pos x="0" y="0" z="726818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1611999" dy="-18000000" dz="156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3"/>
                  </am3d:raster>
                  <am3d:objViewport viewportSz="1681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8" name="3D-Modell 167">
                <a:extLst>
                  <a:ext uri="{FF2B5EF4-FFF2-40B4-BE49-F238E27FC236}">
                    <a16:creationId xmlns:a16="http://schemas.microsoft.com/office/drawing/2014/main" id="{CD99ECDC-20CA-488A-1DE0-93AA6F3852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78671" y="4223677"/>
                <a:ext cx="997723" cy="1086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9" name="3D-Modell 168">
                <a:extLst>
                  <a:ext uri="{FF2B5EF4-FFF2-40B4-BE49-F238E27FC236}">
                    <a16:creationId xmlns:a16="http://schemas.microsoft.com/office/drawing/2014/main" id="{798E6128-28AF-D461-1743-BD03DEA1EF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8353786"/>
                  </p:ext>
                </p:extLst>
              </p:nvPr>
            </p:nvGraphicFramePr>
            <p:xfrm>
              <a:off x="9385679" y="5655078"/>
              <a:ext cx="997723" cy="1086139"/>
            </p:xfrm>
            <a:graphic>
              <a:graphicData uri="http://schemas.microsoft.com/office/drawing/2017/model3d">
                <am3d:model3d r:embed="rId44">
                  <am3d:spPr>
                    <a:xfrm>
                      <a:off x="0" y="0"/>
                      <a:ext cx="997723" cy="1086139"/>
                    </a:xfrm>
                    <a:prstGeom prst="rect">
                      <a:avLst/>
                    </a:prstGeom>
                  </am3d:spPr>
                  <am3d:camera>
                    <am3d:pos x="0" y="0" z="726818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" d="1000000"/>
                    <am3d:preTrans dx="-21611999" dy="-18000000" dz="156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5"/>
                  </am3d:raster>
                  <am3d:objViewport viewportSz="1681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9" name="3D-Modell 168">
                <a:extLst>
                  <a:ext uri="{FF2B5EF4-FFF2-40B4-BE49-F238E27FC236}">
                    <a16:creationId xmlns:a16="http://schemas.microsoft.com/office/drawing/2014/main" id="{798E6128-28AF-D461-1743-BD03DEA1EF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385679" y="5655078"/>
                <a:ext cx="997723" cy="1086139"/>
              </a:xfrm>
              <a:prstGeom prst="rect">
                <a:avLst/>
              </a:prstGeom>
            </p:spPr>
          </p:pic>
        </mc:Fallback>
      </mc:AlternateContent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31CAD2DE-1496-8C0E-B92D-9127C9C7EA24}"/>
              </a:ext>
            </a:extLst>
          </p:cNvPr>
          <p:cNvCxnSpPr/>
          <p:nvPr/>
        </p:nvCxnSpPr>
        <p:spPr>
          <a:xfrm>
            <a:off x="3124200" y="8057451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4B53E40-A516-9A97-E497-0C83358AEE0C}"/>
              </a:ext>
            </a:extLst>
          </p:cNvPr>
          <p:cNvCxnSpPr/>
          <p:nvPr/>
        </p:nvCxnSpPr>
        <p:spPr>
          <a:xfrm>
            <a:off x="4589531" y="8057451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073DB657-F58F-A337-631F-22EEF529A22A}"/>
              </a:ext>
            </a:extLst>
          </p:cNvPr>
          <p:cNvCxnSpPr/>
          <p:nvPr/>
        </p:nvCxnSpPr>
        <p:spPr>
          <a:xfrm>
            <a:off x="5983535" y="8057451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F143FC08-CB10-4D40-FDAD-0ECE02D2169D}"/>
              </a:ext>
            </a:extLst>
          </p:cNvPr>
          <p:cNvCxnSpPr/>
          <p:nvPr/>
        </p:nvCxnSpPr>
        <p:spPr>
          <a:xfrm>
            <a:off x="7377539" y="8032651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B1677A83-8F52-4798-0513-7ED5695BF941}"/>
              </a:ext>
            </a:extLst>
          </p:cNvPr>
          <p:cNvCxnSpPr/>
          <p:nvPr/>
        </p:nvCxnSpPr>
        <p:spPr>
          <a:xfrm>
            <a:off x="8747215" y="8032651"/>
            <a:ext cx="723900" cy="54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B6C93AE2-33C5-9FFF-2C17-A96A3FC3C6BB}"/>
              </a:ext>
            </a:extLst>
          </p:cNvPr>
          <p:cNvCxnSpPr>
            <a:cxnSpLocks/>
          </p:cNvCxnSpPr>
          <p:nvPr/>
        </p:nvCxnSpPr>
        <p:spPr>
          <a:xfrm>
            <a:off x="3330191" y="75422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0977E7D8-DAAF-2C18-81A7-8768CE8A4A08}"/>
              </a:ext>
            </a:extLst>
          </p:cNvPr>
          <p:cNvCxnSpPr>
            <a:cxnSpLocks/>
          </p:cNvCxnSpPr>
          <p:nvPr/>
        </p:nvCxnSpPr>
        <p:spPr>
          <a:xfrm>
            <a:off x="4795522" y="75422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AD2B208B-1CB5-1CEE-3C40-1F51814B1229}"/>
              </a:ext>
            </a:extLst>
          </p:cNvPr>
          <p:cNvCxnSpPr>
            <a:cxnSpLocks/>
          </p:cNvCxnSpPr>
          <p:nvPr/>
        </p:nvCxnSpPr>
        <p:spPr>
          <a:xfrm>
            <a:off x="6189526" y="75422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1056FE77-B89A-52FF-3E1F-585C03E0C80E}"/>
              </a:ext>
            </a:extLst>
          </p:cNvPr>
          <p:cNvCxnSpPr>
            <a:cxnSpLocks/>
          </p:cNvCxnSpPr>
          <p:nvPr/>
        </p:nvCxnSpPr>
        <p:spPr>
          <a:xfrm>
            <a:off x="7583530" y="75174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D642505E-DBE5-1090-A04A-B1ACE69A2B69}"/>
              </a:ext>
            </a:extLst>
          </p:cNvPr>
          <p:cNvCxnSpPr>
            <a:cxnSpLocks/>
          </p:cNvCxnSpPr>
          <p:nvPr/>
        </p:nvCxnSpPr>
        <p:spPr>
          <a:xfrm>
            <a:off x="8953206" y="75174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6162AC30-1B1B-07B7-AAE2-03FF8C440D2F}"/>
              </a:ext>
            </a:extLst>
          </p:cNvPr>
          <p:cNvCxnSpPr>
            <a:cxnSpLocks/>
          </p:cNvCxnSpPr>
          <p:nvPr/>
        </p:nvCxnSpPr>
        <p:spPr>
          <a:xfrm>
            <a:off x="4770122" y="89773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C15027A8-9AE6-DD94-7295-F21A55C788DC}"/>
              </a:ext>
            </a:extLst>
          </p:cNvPr>
          <p:cNvCxnSpPr>
            <a:cxnSpLocks/>
          </p:cNvCxnSpPr>
          <p:nvPr/>
        </p:nvCxnSpPr>
        <p:spPr>
          <a:xfrm>
            <a:off x="6164126" y="89773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Gerade Verbindung mit Pfeil 181">
            <a:extLst>
              <a:ext uri="{FF2B5EF4-FFF2-40B4-BE49-F238E27FC236}">
                <a16:creationId xmlns:a16="http://schemas.microsoft.com/office/drawing/2014/main" id="{D100B81E-2743-E28C-0C6A-5C55AEFE87E1}"/>
              </a:ext>
            </a:extLst>
          </p:cNvPr>
          <p:cNvCxnSpPr>
            <a:cxnSpLocks/>
          </p:cNvCxnSpPr>
          <p:nvPr/>
        </p:nvCxnSpPr>
        <p:spPr>
          <a:xfrm>
            <a:off x="7558130" y="89525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Gerade Verbindung mit Pfeil 182">
            <a:extLst>
              <a:ext uri="{FF2B5EF4-FFF2-40B4-BE49-F238E27FC236}">
                <a16:creationId xmlns:a16="http://schemas.microsoft.com/office/drawing/2014/main" id="{970AA5D2-9B83-7C18-ECCC-5651A7457BDD}"/>
              </a:ext>
            </a:extLst>
          </p:cNvPr>
          <p:cNvCxnSpPr>
            <a:cxnSpLocks/>
          </p:cNvCxnSpPr>
          <p:nvPr/>
        </p:nvCxnSpPr>
        <p:spPr>
          <a:xfrm>
            <a:off x="8927806" y="89525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Textfeld 183">
            <a:extLst>
              <a:ext uri="{FF2B5EF4-FFF2-40B4-BE49-F238E27FC236}">
                <a16:creationId xmlns:a16="http://schemas.microsoft.com/office/drawing/2014/main" id="{407626FF-6E3B-4E15-FF01-0F6BD26D950E}"/>
              </a:ext>
            </a:extLst>
          </p:cNvPr>
          <p:cNvSpPr txBox="1"/>
          <p:nvPr/>
        </p:nvSpPr>
        <p:spPr>
          <a:xfrm>
            <a:off x="804958" y="7161387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Input/Target</a:t>
            </a:r>
            <a:endParaRPr lang="de-AT" sz="2400" dirty="0"/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E8F30742-2D5D-0C16-000F-059F9193486B}"/>
              </a:ext>
            </a:extLst>
          </p:cNvPr>
          <p:cNvSpPr txBox="1"/>
          <p:nvPr/>
        </p:nvSpPr>
        <p:spPr>
          <a:xfrm>
            <a:off x="2070815" y="6841183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0</a:t>
            </a:r>
            <a:endParaRPr lang="de-AT" dirty="0"/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E570769D-6FEE-2576-F40F-55A3948C36AE}"/>
              </a:ext>
            </a:extLst>
          </p:cNvPr>
          <p:cNvSpPr txBox="1"/>
          <p:nvPr/>
        </p:nvSpPr>
        <p:spPr>
          <a:xfrm>
            <a:off x="3518512" y="684238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EA099A6F-E975-7484-4036-08D4BA0DE9EE}"/>
              </a:ext>
            </a:extLst>
          </p:cNvPr>
          <p:cNvSpPr txBox="1"/>
          <p:nvPr/>
        </p:nvSpPr>
        <p:spPr>
          <a:xfrm>
            <a:off x="4941279" y="6836295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C203377D-6E68-14E8-98E6-21BD3E7926F5}"/>
              </a:ext>
            </a:extLst>
          </p:cNvPr>
          <p:cNvSpPr txBox="1"/>
          <p:nvPr/>
        </p:nvSpPr>
        <p:spPr>
          <a:xfrm>
            <a:off x="6388976" y="683749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8A1E339C-CCF1-B838-7FA1-3C5142DBDD1C}"/>
              </a:ext>
            </a:extLst>
          </p:cNvPr>
          <p:cNvSpPr txBox="1"/>
          <p:nvPr/>
        </p:nvSpPr>
        <p:spPr>
          <a:xfrm>
            <a:off x="7773110" y="683509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C1EBCCAA-0F1B-9C8E-76D9-C1DB9524C783}"/>
              </a:ext>
            </a:extLst>
          </p:cNvPr>
          <p:cNvSpPr txBox="1"/>
          <p:nvPr/>
        </p:nvSpPr>
        <p:spPr>
          <a:xfrm>
            <a:off x="9157244" y="683509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50DA3213-3BBB-6E39-15D9-25D090440377}"/>
              </a:ext>
            </a:extLst>
          </p:cNvPr>
          <p:cNvSpPr txBox="1"/>
          <p:nvPr/>
        </p:nvSpPr>
        <p:spPr>
          <a:xfrm>
            <a:off x="3518512" y="817547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3443E420-C0A9-C187-D10D-DD7614E8A978}"/>
              </a:ext>
            </a:extLst>
          </p:cNvPr>
          <p:cNvSpPr txBox="1"/>
          <p:nvPr/>
        </p:nvSpPr>
        <p:spPr>
          <a:xfrm>
            <a:off x="4941279" y="8169387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C23E757D-51BA-471F-F5A2-3669CD5A9FD5}"/>
              </a:ext>
            </a:extLst>
          </p:cNvPr>
          <p:cNvSpPr txBox="1"/>
          <p:nvPr/>
        </p:nvSpPr>
        <p:spPr>
          <a:xfrm>
            <a:off x="6388976" y="817058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10E49AFB-4B60-8CC4-A84F-2D7CA9D05DE4}"/>
              </a:ext>
            </a:extLst>
          </p:cNvPr>
          <p:cNvSpPr txBox="1"/>
          <p:nvPr/>
        </p:nvSpPr>
        <p:spPr>
          <a:xfrm>
            <a:off x="7773110" y="816818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04660F3-3850-2BEB-388D-82614B91B791}"/>
              </a:ext>
            </a:extLst>
          </p:cNvPr>
          <p:cNvSpPr txBox="1"/>
          <p:nvPr/>
        </p:nvSpPr>
        <p:spPr>
          <a:xfrm>
            <a:off x="9157244" y="816818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8" name="3D-Modell 207">
                <a:extLst>
                  <a:ext uri="{FF2B5EF4-FFF2-40B4-BE49-F238E27FC236}">
                    <a16:creationId xmlns:a16="http://schemas.microsoft.com/office/drawing/2014/main" id="{B0C07357-BDB5-4907-80CE-E903F921D2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802390"/>
                  </p:ext>
                </p:extLst>
              </p:nvPr>
            </p:nvGraphicFramePr>
            <p:xfrm>
              <a:off x="2321463" y="6949171"/>
              <a:ext cx="1137843" cy="1061987"/>
            </p:xfrm>
            <a:graphic>
              <a:graphicData uri="http://schemas.microsoft.com/office/drawing/2017/model3d">
                <am3d:model3d r:embed="rId46">
                  <am3d:spPr>
                    <a:xfrm>
                      <a:off x="0" y="0"/>
                      <a:ext cx="1137843" cy="1061987"/>
                    </a:xfrm>
                    <a:prstGeom prst="rect">
                      <a:avLst/>
                    </a:prstGeom>
                  </am3d:spPr>
                  <am3d:camera>
                    <am3d:pos x="0" y="0" z="77632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1888413" dy="-16738197" dz="206008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7"/>
                  </am3d:raster>
                  <am3d:objViewport viewportSz="1630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8" name="3D-Modell 207">
                <a:extLst>
                  <a:ext uri="{FF2B5EF4-FFF2-40B4-BE49-F238E27FC236}">
                    <a16:creationId xmlns:a16="http://schemas.microsoft.com/office/drawing/2014/main" id="{B0C07357-BDB5-4907-80CE-E903F921D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21463" y="6949171"/>
                <a:ext cx="1137843" cy="106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9" name="3D-Modell 208">
                <a:extLst>
                  <a:ext uri="{FF2B5EF4-FFF2-40B4-BE49-F238E27FC236}">
                    <a16:creationId xmlns:a16="http://schemas.microsoft.com/office/drawing/2014/main" id="{AF8BADFB-D347-E859-F687-0075C41C2A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4157875"/>
                  </p:ext>
                </p:extLst>
              </p:nvPr>
            </p:nvGraphicFramePr>
            <p:xfrm>
              <a:off x="3734283" y="6884074"/>
              <a:ext cx="1034939" cy="1148876"/>
            </p:xfrm>
            <a:graphic>
              <a:graphicData uri="http://schemas.microsoft.com/office/drawing/2017/model3d">
                <am3d:model3d r:embed="rId48">
                  <am3d:spPr>
                    <a:xfrm>
                      <a:off x="0" y="0"/>
                      <a:ext cx="1034939" cy="1148876"/>
                    </a:xfrm>
                    <a:prstGeom prst="rect">
                      <a:avLst/>
                    </a:prstGeom>
                  </am3d:spPr>
                  <am3d:camera>
                    <am3d:pos x="0" y="0" z="761770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9225634" dy="-15608811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49"/>
                  </am3d:raster>
                  <am3d:objViewport viewportSz="16995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9" name="3D-Modell 208">
                <a:extLst>
                  <a:ext uri="{FF2B5EF4-FFF2-40B4-BE49-F238E27FC236}">
                    <a16:creationId xmlns:a16="http://schemas.microsoft.com/office/drawing/2014/main" id="{AF8BADFB-D347-E859-F687-0075C41C2A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34283" y="6884074"/>
                <a:ext cx="1034939" cy="1148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0" name="3D-Modell 209">
                <a:extLst>
                  <a:ext uri="{FF2B5EF4-FFF2-40B4-BE49-F238E27FC236}">
                    <a16:creationId xmlns:a16="http://schemas.microsoft.com/office/drawing/2014/main" id="{1CEB0642-2E06-A672-9DBC-40642CFABF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7870116"/>
                  </p:ext>
                </p:extLst>
              </p:nvPr>
            </p:nvGraphicFramePr>
            <p:xfrm>
              <a:off x="3755192" y="8303209"/>
              <a:ext cx="1137843" cy="1061987"/>
            </p:xfrm>
            <a:graphic>
              <a:graphicData uri="http://schemas.microsoft.com/office/drawing/2017/model3d">
                <am3d:model3d r:embed="rId50">
                  <am3d:spPr>
                    <a:xfrm>
                      <a:off x="0" y="0"/>
                      <a:ext cx="1137843" cy="1061987"/>
                    </a:xfrm>
                    <a:prstGeom prst="rect">
                      <a:avLst/>
                    </a:prstGeom>
                  </am3d:spPr>
                  <am3d:camera>
                    <am3d:pos x="0" y="0" z="77632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1888413" dy="-16738197" dz="206008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1"/>
                  </am3d:raster>
                  <am3d:objViewport viewportSz="1630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0" name="3D-Modell 209">
                <a:extLst>
                  <a:ext uri="{FF2B5EF4-FFF2-40B4-BE49-F238E27FC236}">
                    <a16:creationId xmlns:a16="http://schemas.microsoft.com/office/drawing/2014/main" id="{1CEB0642-2E06-A672-9DBC-40642CFABF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55192" y="8303209"/>
                <a:ext cx="1137843" cy="106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1" name="3D-Modell 210">
                <a:extLst>
                  <a:ext uri="{FF2B5EF4-FFF2-40B4-BE49-F238E27FC236}">
                    <a16:creationId xmlns:a16="http://schemas.microsoft.com/office/drawing/2014/main" id="{F8B8BBF9-3E1B-71BB-453C-BB4DBFC337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1279596"/>
                  </p:ext>
                </p:extLst>
              </p:nvPr>
            </p:nvGraphicFramePr>
            <p:xfrm>
              <a:off x="5110369" y="6865084"/>
              <a:ext cx="1129888" cy="1186856"/>
            </p:xfrm>
            <a:graphic>
              <a:graphicData uri="http://schemas.microsoft.com/office/drawing/2017/model3d">
                <am3d:model3d r:embed="rId52">
                  <am3d:spPr>
                    <a:xfrm>
                      <a:off x="0" y="0"/>
                      <a:ext cx="1129888" cy="1186856"/>
                    </a:xfrm>
                    <a:prstGeom prst="rect">
                      <a:avLst/>
                    </a:prstGeom>
                  </am3d:spPr>
                  <am3d:camera>
                    <am3d:pos x="0" y="0" z="761770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9225634" dy="-15608811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3"/>
                  </am3d:raster>
                  <am3d:objViewport viewportSz="1699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1" name="3D-Modell 210">
                <a:extLst>
                  <a:ext uri="{FF2B5EF4-FFF2-40B4-BE49-F238E27FC236}">
                    <a16:creationId xmlns:a16="http://schemas.microsoft.com/office/drawing/2014/main" id="{F8B8BBF9-3E1B-71BB-453C-BB4DBFC33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10369" y="6865084"/>
                <a:ext cx="1129888" cy="118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2" name="3D-Modell 211">
                <a:extLst>
                  <a:ext uri="{FF2B5EF4-FFF2-40B4-BE49-F238E27FC236}">
                    <a16:creationId xmlns:a16="http://schemas.microsoft.com/office/drawing/2014/main" id="{390F6D30-3FAE-DD9A-A285-92286D68F9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049608"/>
                  </p:ext>
                </p:extLst>
              </p:nvPr>
            </p:nvGraphicFramePr>
            <p:xfrm>
              <a:off x="5202369" y="8219417"/>
              <a:ext cx="1034939" cy="1148877"/>
            </p:xfrm>
            <a:graphic>
              <a:graphicData uri="http://schemas.microsoft.com/office/drawing/2017/model3d">
                <am3d:model3d r:embed="rId54">
                  <am3d:spPr>
                    <a:xfrm>
                      <a:off x="0" y="0"/>
                      <a:ext cx="1034939" cy="1148877"/>
                    </a:xfrm>
                    <a:prstGeom prst="rect">
                      <a:avLst/>
                    </a:prstGeom>
                  </am3d:spPr>
                  <am3d:camera>
                    <am3d:pos x="0" y="0" z="761770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9225634" dy="-15608811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5"/>
                  </am3d:raster>
                  <am3d:objViewport viewportSz="1699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2" name="3D-Modell 211">
                <a:extLst>
                  <a:ext uri="{FF2B5EF4-FFF2-40B4-BE49-F238E27FC236}">
                    <a16:creationId xmlns:a16="http://schemas.microsoft.com/office/drawing/2014/main" id="{390F6D30-3FAE-DD9A-A285-92286D68F9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02369" y="8219417"/>
                <a:ext cx="1034939" cy="1148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3" name="3D-Modell 212">
                <a:extLst>
                  <a:ext uri="{FF2B5EF4-FFF2-40B4-BE49-F238E27FC236}">
                    <a16:creationId xmlns:a16="http://schemas.microsoft.com/office/drawing/2014/main" id="{ED5D03AE-94E6-022E-6D35-58A6C2D972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5709839"/>
                  </p:ext>
                </p:extLst>
              </p:nvPr>
            </p:nvGraphicFramePr>
            <p:xfrm>
              <a:off x="6499981" y="6865084"/>
              <a:ext cx="1129887" cy="1186856"/>
            </p:xfrm>
            <a:graphic>
              <a:graphicData uri="http://schemas.microsoft.com/office/drawing/2017/model3d">
                <am3d:model3d r:embed="rId56">
                  <am3d:spPr>
                    <a:xfrm>
                      <a:off x="0" y="0"/>
                      <a:ext cx="1129887" cy="1186856"/>
                    </a:xfrm>
                    <a:prstGeom prst="rect">
                      <a:avLst/>
                    </a:prstGeom>
                  </am3d:spPr>
                  <am3d:camera>
                    <am3d:pos x="0" y="0" z="761770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9225634" dy="-15608811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7"/>
                  </am3d:raster>
                  <am3d:objViewport viewportSz="1699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3" name="3D-Modell 212">
                <a:extLst>
                  <a:ext uri="{FF2B5EF4-FFF2-40B4-BE49-F238E27FC236}">
                    <a16:creationId xmlns:a16="http://schemas.microsoft.com/office/drawing/2014/main" id="{ED5D03AE-94E6-022E-6D35-58A6C2D972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99981" y="6865084"/>
                <a:ext cx="1129887" cy="118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4" name="3D-Modell 213">
                <a:extLst>
                  <a:ext uri="{FF2B5EF4-FFF2-40B4-BE49-F238E27FC236}">
                    <a16:creationId xmlns:a16="http://schemas.microsoft.com/office/drawing/2014/main" id="{D9D61467-09DE-AD8C-43D0-AEA0595862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392944"/>
                  </p:ext>
                </p:extLst>
              </p:nvPr>
            </p:nvGraphicFramePr>
            <p:xfrm>
              <a:off x="6416674" y="8331668"/>
              <a:ext cx="1251627" cy="1043023"/>
            </p:xfrm>
            <a:graphic>
              <a:graphicData uri="http://schemas.microsoft.com/office/drawing/2017/model3d">
                <am3d:model3d r:embed="rId58">
                  <am3d:spPr>
                    <a:xfrm>
                      <a:off x="0" y="0"/>
                      <a:ext cx="1251627" cy="1043023"/>
                    </a:xfrm>
                    <a:prstGeom prst="rect">
                      <a:avLst/>
                    </a:prstGeom>
                  </am3d:spPr>
                  <am3d:camera>
                    <am3d:pos x="0" y="0" z="702597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041" d="1000000"/>
                    <am3d:preTrans dx="-23574731" dy="-16627118" dz="1109399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9"/>
                  </am3d:raster>
                  <am3d:objViewport viewportSz="1630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4" name="3D-Modell 213">
                <a:extLst>
                  <a:ext uri="{FF2B5EF4-FFF2-40B4-BE49-F238E27FC236}">
                    <a16:creationId xmlns:a16="http://schemas.microsoft.com/office/drawing/2014/main" id="{D9D61467-09DE-AD8C-43D0-AEA0595862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16674" y="8331668"/>
                <a:ext cx="1251627" cy="1043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5" name="3D-Modell 214">
                <a:extLst>
                  <a:ext uri="{FF2B5EF4-FFF2-40B4-BE49-F238E27FC236}">
                    <a16:creationId xmlns:a16="http://schemas.microsoft.com/office/drawing/2014/main" id="{3B745DCC-6F79-7E80-DE9A-24112E3955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9170522"/>
                  </p:ext>
                </p:extLst>
              </p:nvPr>
            </p:nvGraphicFramePr>
            <p:xfrm>
              <a:off x="7982382" y="6884157"/>
              <a:ext cx="913493" cy="1160896"/>
            </p:xfrm>
            <a:graphic>
              <a:graphicData uri="http://schemas.microsoft.com/office/drawing/2017/model3d">
                <am3d:model3d r:embed="rId60">
                  <am3d:spPr>
                    <a:xfrm>
                      <a:off x="0" y="0"/>
                      <a:ext cx="913493" cy="1160896"/>
                    </a:xfrm>
                    <a:prstGeom prst="rect">
                      <a:avLst/>
                    </a:prstGeom>
                  </am3d:spPr>
                  <am3d:camera>
                    <am3d:pos x="0" y="0" z="81432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00000" dz="1801200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1"/>
                  </am3d:raster>
                  <am3d:objViewport viewportSz="15986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5" name="3D-Modell 214">
                <a:extLst>
                  <a:ext uri="{FF2B5EF4-FFF2-40B4-BE49-F238E27FC236}">
                    <a16:creationId xmlns:a16="http://schemas.microsoft.com/office/drawing/2014/main" id="{3B745DCC-6F79-7E80-DE9A-24112E3955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82382" y="6884157"/>
                <a:ext cx="913493" cy="116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6" name="3D-Modell 215">
                <a:extLst>
                  <a:ext uri="{FF2B5EF4-FFF2-40B4-BE49-F238E27FC236}">
                    <a16:creationId xmlns:a16="http://schemas.microsoft.com/office/drawing/2014/main" id="{A961E544-DE40-5ECC-F06C-C5B51E7495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1128654"/>
                  </p:ext>
                </p:extLst>
              </p:nvPr>
            </p:nvGraphicFramePr>
            <p:xfrm>
              <a:off x="7980276" y="8204759"/>
              <a:ext cx="998721" cy="1188955"/>
            </p:xfrm>
            <a:graphic>
              <a:graphicData uri="http://schemas.microsoft.com/office/drawing/2017/model3d">
                <am3d:model3d r:embed="rId62">
                  <am3d:spPr>
                    <a:xfrm>
                      <a:off x="0" y="0"/>
                      <a:ext cx="998721" cy="1188955"/>
                    </a:xfrm>
                    <a:prstGeom prst="rect">
                      <a:avLst/>
                    </a:prstGeom>
                  </am3d:spPr>
                  <am3d:camera>
                    <am3d:pos x="0" y="0" z="796802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6799199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3"/>
                  </am3d:raster>
                  <am3d:objViewport viewportSz="1664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6" name="3D-Modell 215">
                <a:extLst>
                  <a:ext uri="{FF2B5EF4-FFF2-40B4-BE49-F238E27FC236}">
                    <a16:creationId xmlns:a16="http://schemas.microsoft.com/office/drawing/2014/main" id="{A961E544-DE40-5ECC-F06C-C5B51E7495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80276" y="8204759"/>
                <a:ext cx="998721" cy="1188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7" name="3D-Modell 216">
                <a:extLst>
                  <a:ext uri="{FF2B5EF4-FFF2-40B4-BE49-F238E27FC236}">
                    <a16:creationId xmlns:a16="http://schemas.microsoft.com/office/drawing/2014/main" id="{E3FCE588-D4ED-4BB8-D560-3CEAEE7599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525714"/>
                  </p:ext>
                </p:extLst>
              </p:nvPr>
            </p:nvGraphicFramePr>
            <p:xfrm>
              <a:off x="9317532" y="6888161"/>
              <a:ext cx="795782" cy="1117883"/>
            </p:xfrm>
            <a:graphic>
              <a:graphicData uri="http://schemas.microsoft.com/office/drawing/2017/model3d">
                <am3d:model3d r:embed="rId64">
                  <am3d:spPr>
                    <a:xfrm>
                      <a:off x="0" y="0"/>
                      <a:ext cx="795782" cy="1117883"/>
                    </a:xfrm>
                    <a:prstGeom prst="rect">
                      <a:avLst/>
                    </a:prstGeom>
                  </am3d:spPr>
                  <am3d:camera>
                    <am3d:pos x="0" y="0" z="735354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1995997" dy="-18000000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5"/>
                  </am3d:raster>
                  <am3d:objViewport viewportSz="1307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7" name="3D-Modell 216">
                <a:extLst>
                  <a:ext uri="{FF2B5EF4-FFF2-40B4-BE49-F238E27FC236}">
                    <a16:creationId xmlns:a16="http://schemas.microsoft.com/office/drawing/2014/main" id="{E3FCE588-D4ED-4BB8-D560-3CEAEE7599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17532" y="6888161"/>
                <a:ext cx="795782" cy="1117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8" name="3D-Modell 217">
                <a:extLst>
                  <a:ext uri="{FF2B5EF4-FFF2-40B4-BE49-F238E27FC236}">
                    <a16:creationId xmlns:a16="http://schemas.microsoft.com/office/drawing/2014/main" id="{2F70B894-EEF7-B009-A88C-E57BDFC750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2070574"/>
                  </p:ext>
                </p:extLst>
              </p:nvPr>
            </p:nvGraphicFramePr>
            <p:xfrm>
              <a:off x="9344679" y="8232243"/>
              <a:ext cx="741487" cy="1140749"/>
            </p:xfrm>
            <a:graphic>
              <a:graphicData uri="http://schemas.microsoft.com/office/drawing/2017/model3d">
                <am3d:model3d r:embed="rId66">
                  <am3d:spPr>
                    <a:xfrm>
                      <a:off x="0" y="0"/>
                      <a:ext cx="741487" cy="1140749"/>
                    </a:xfrm>
                    <a:prstGeom prst="rect">
                      <a:avLst/>
                    </a:prstGeom>
                  </am3d:spPr>
                  <am3d:camera>
                    <am3d:pos x="0" y="0" z="72220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0807204" dy="-18000000" dz="1801200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7"/>
                  </am3d:raster>
                  <am3d:objViewport viewportSz="12738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8" name="3D-Modell 217">
                <a:extLst>
                  <a:ext uri="{FF2B5EF4-FFF2-40B4-BE49-F238E27FC236}">
                    <a16:creationId xmlns:a16="http://schemas.microsoft.com/office/drawing/2014/main" id="{2F70B894-EEF7-B009-A88C-E57BDFC75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344679" y="8232243"/>
                <a:ext cx="741487" cy="114074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EA1B6925-8A14-0C1F-8809-B22E381BE450}"/>
              </a:ext>
            </a:extLst>
          </p:cNvPr>
          <p:cNvSpPr txBox="1"/>
          <p:nvPr/>
        </p:nvSpPr>
        <p:spPr>
          <a:xfrm>
            <a:off x="2434871" y="8573768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19202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-Modell 27">
                <a:extLst>
                  <a:ext uri="{FF2B5EF4-FFF2-40B4-BE49-F238E27FC236}">
                    <a16:creationId xmlns:a16="http://schemas.microsoft.com/office/drawing/2014/main" id="{C228C530-702A-FE69-169B-96456E1A98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326960"/>
                  </p:ext>
                </p:extLst>
              </p:nvPr>
            </p:nvGraphicFramePr>
            <p:xfrm>
              <a:off x="3951566" y="2841974"/>
              <a:ext cx="826903" cy="10673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26903" cy="1067377"/>
                    </a:xfrm>
                    <a:prstGeom prst="rect">
                      <a:avLst/>
                    </a:prstGeom>
                  </am3d:spPr>
                  <am3d:camera>
                    <am3d:pos x="0" y="0" z="70306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4140099" dy="-20599000" dz="244589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351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-Modell 27">
                <a:extLst>
                  <a:ext uri="{FF2B5EF4-FFF2-40B4-BE49-F238E27FC236}">
                    <a16:creationId xmlns:a16="http://schemas.microsoft.com/office/drawing/2014/main" id="{C228C530-702A-FE69-169B-96456E1A98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1566" y="2841974"/>
                <a:ext cx="826903" cy="1067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-Modell 29">
                <a:extLst>
                  <a:ext uri="{FF2B5EF4-FFF2-40B4-BE49-F238E27FC236}">
                    <a16:creationId xmlns:a16="http://schemas.microsoft.com/office/drawing/2014/main" id="{50DAD107-0854-DAC3-D869-1F4288966B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941027"/>
                  </p:ext>
                </p:extLst>
              </p:nvPr>
            </p:nvGraphicFramePr>
            <p:xfrm>
              <a:off x="5288484" y="2879328"/>
              <a:ext cx="894778" cy="96991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94778" cy="969919"/>
                    </a:xfrm>
                    <a:prstGeom prst="rect">
                      <a:avLst/>
                    </a:prstGeom>
                  </am3d:spPr>
                  <am3d:camera>
                    <am3d:pos x="0" y="0" z="63133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7712446" dy="-20600858" dz="244763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56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-Modell 29">
                <a:extLst>
                  <a:ext uri="{FF2B5EF4-FFF2-40B4-BE49-F238E27FC236}">
                    <a16:creationId xmlns:a16="http://schemas.microsoft.com/office/drawing/2014/main" id="{50DAD107-0854-DAC3-D869-1F4288966B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8484" y="2879328"/>
                <a:ext cx="894778" cy="969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-Modell 31">
                <a:extLst>
                  <a:ext uri="{FF2B5EF4-FFF2-40B4-BE49-F238E27FC236}">
                    <a16:creationId xmlns:a16="http://schemas.microsoft.com/office/drawing/2014/main" id="{D7A04044-B596-A75C-341C-76C31B883D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5896399"/>
                  </p:ext>
                </p:extLst>
              </p:nvPr>
            </p:nvGraphicFramePr>
            <p:xfrm>
              <a:off x="6645409" y="2911699"/>
              <a:ext cx="894778" cy="96991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94778" cy="969919"/>
                    </a:xfrm>
                    <a:prstGeom prst="rect">
                      <a:avLst/>
                    </a:prstGeom>
                  </am3d:spPr>
                  <am3d:camera>
                    <am3d:pos x="0" y="0" z="63133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7712446" dy="-20600858" dz="244763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56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-Modell 31">
                <a:extLst>
                  <a:ext uri="{FF2B5EF4-FFF2-40B4-BE49-F238E27FC236}">
                    <a16:creationId xmlns:a16="http://schemas.microsoft.com/office/drawing/2014/main" id="{D7A04044-B596-A75C-341C-76C31B883D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5409" y="2911699"/>
                <a:ext cx="894778" cy="969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-Modell 33">
                <a:extLst>
                  <a:ext uri="{FF2B5EF4-FFF2-40B4-BE49-F238E27FC236}">
                    <a16:creationId xmlns:a16="http://schemas.microsoft.com/office/drawing/2014/main" id="{403AF888-9651-BA9B-C6F7-4CEBE93CFF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7894370"/>
                  </p:ext>
                </p:extLst>
              </p:nvPr>
            </p:nvGraphicFramePr>
            <p:xfrm>
              <a:off x="8042005" y="2899765"/>
              <a:ext cx="894778" cy="96991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94778" cy="969919"/>
                    </a:xfrm>
                    <a:prstGeom prst="rect">
                      <a:avLst/>
                    </a:prstGeom>
                  </am3d:spPr>
                  <am3d:camera>
                    <am3d:pos x="0" y="0" z="63133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7712446" dy="-20600858" dz="244763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56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-Modell 33">
                <a:extLst>
                  <a:ext uri="{FF2B5EF4-FFF2-40B4-BE49-F238E27FC236}">
                    <a16:creationId xmlns:a16="http://schemas.microsoft.com/office/drawing/2014/main" id="{403AF888-9651-BA9B-C6F7-4CEBE93CFF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42005" y="2899765"/>
                <a:ext cx="894778" cy="969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-Modell 35">
                <a:extLst>
                  <a:ext uri="{FF2B5EF4-FFF2-40B4-BE49-F238E27FC236}">
                    <a16:creationId xmlns:a16="http://schemas.microsoft.com/office/drawing/2014/main" id="{2E56A63B-0BE3-5BA9-9DD8-C75F13DDE8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39648"/>
                  </p:ext>
                </p:extLst>
              </p:nvPr>
            </p:nvGraphicFramePr>
            <p:xfrm>
              <a:off x="9433381" y="2879328"/>
              <a:ext cx="894779" cy="969919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894779" cy="969919"/>
                    </a:xfrm>
                    <a:prstGeom prst="rect">
                      <a:avLst/>
                    </a:prstGeom>
                  </am3d:spPr>
                  <am3d:camera>
                    <am3d:pos x="0" y="0" z="63133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7712446" dy="-20600858" dz="244763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5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-Modell 35">
                <a:extLst>
                  <a:ext uri="{FF2B5EF4-FFF2-40B4-BE49-F238E27FC236}">
                    <a16:creationId xmlns:a16="http://schemas.microsoft.com/office/drawing/2014/main" id="{2E56A63B-0BE3-5BA9-9DD8-C75F13DDE8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33381" y="2879328"/>
                <a:ext cx="894779" cy="969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-Modell 78">
                <a:extLst>
                  <a:ext uri="{FF2B5EF4-FFF2-40B4-BE49-F238E27FC236}">
                    <a16:creationId xmlns:a16="http://schemas.microsoft.com/office/drawing/2014/main" id="{FC1C7A3C-AFCC-41C0-CF8C-F620206E77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5299655"/>
                  </p:ext>
                </p:extLst>
              </p:nvPr>
            </p:nvGraphicFramePr>
            <p:xfrm>
              <a:off x="1466199" y="5137134"/>
              <a:ext cx="1122858" cy="90000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122858" cy="900000"/>
                    </a:xfrm>
                    <a:prstGeom prst="rect">
                      <a:avLst/>
                    </a:prstGeom>
                  </am3d:spPr>
                  <am3d:camera>
                    <am3d:pos x="0" y="0" z="761602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6822430" dz="1562082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57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-Modell 78">
                <a:extLst>
                  <a:ext uri="{FF2B5EF4-FFF2-40B4-BE49-F238E27FC236}">
                    <a16:creationId xmlns:a16="http://schemas.microsoft.com/office/drawing/2014/main" id="{FC1C7A3C-AFCC-41C0-CF8C-F620206E7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6199" y="5137134"/>
                <a:ext cx="1122858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-Modell 79">
                <a:extLst>
                  <a:ext uri="{FF2B5EF4-FFF2-40B4-BE49-F238E27FC236}">
                    <a16:creationId xmlns:a16="http://schemas.microsoft.com/office/drawing/2014/main" id="{6E13032F-0BB3-5B9F-2B71-3D5FC39DCF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6883422"/>
                  </p:ext>
                </p:extLst>
              </p:nvPr>
            </p:nvGraphicFramePr>
            <p:xfrm>
              <a:off x="3692501" y="4410326"/>
              <a:ext cx="1143243" cy="90000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43243" cy="900000"/>
                    </a:xfrm>
                    <a:prstGeom prst="rect">
                      <a:avLst/>
                    </a:prstGeom>
                  </am3d:spPr>
                  <am3d:camera>
                    <am3d:pos x="0" y="0" z="74364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8012007" dz="1561040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1743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-Modell 79">
                <a:extLst>
                  <a:ext uri="{FF2B5EF4-FFF2-40B4-BE49-F238E27FC236}">
                    <a16:creationId xmlns:a16="http://schemas.microsoft.com/office/drawing/2014/main" id="{6E13032F-0BB3-5B9F-2B71-3D5FC39DCF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2501" y="4410326"/>
                <a:ext cx="1143243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-Modell 80">
                <a:extLst>
                  <a:ext uri="{FF2B5EF4-FFF2-40B4-BE49-F238E27FC236}">
                    <a16:creationId xmlns:a16="http://schemas.microsoft.com/office/drawing/2014/main" id="{0BCB6868-2D5B-BA37-474F-DA9877CA92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7955243"/>
                  </p:ext>
                </p:extLst>
              </p:nvPr>
            </p:nvGraphicFramePr>
            <p:xfrm>
              <a:off x="3699241" y="5701983"/>
              <a:ext cx="1114678" cy="90000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114678" cy="900000"/>
                    </a:xfrm>
                    <a:prstGeom prst="rect">
                      <a:avLst/>
                    </a:prstGeom>
                  </am3d:spPr>
                  <am3d:camera>
                    <am3d:pos x="0" y="0" z="761602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6822430" dz="1562082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7422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-Modell 80">
                <a:extLst>
                  <a:ext uri="{FF2B5EF4-FFF2-40B4-BE49-F238E27FC236}">
                    <a16:creationId xmlns:a16="http://schemas.microsoft.com/office/drawing/2014/main" id="{0BCB6868-2D5B-BA37-474F-DA9877CA92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99241" y="5701983"/>
                <a:ext cx="1114678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2" name="3D-Modell 81">
                <a:extLst>
                  <a:ext uri="{FF2B5EF4-FFF2-40B4-BE49-F238E27FC236}">
                    <a16:creationId xmlns:a16="http://schemas.microsoft.com/office/drawing/2014/main" id="{7CB0EF39-6040-8D54-6FF6-AA8817999A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2029364"/>
                  </p:ext>
                </p:extLst>
              </p:nvPr>
            </p:nvGraphicFramePr>
            <p:xfrm>
              <a:off x="5115689" y="4442131"/>
              <a:ext cx="1171699" cy="90000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171699" cy="900000"/>
                    </a:xfrm>
                    <a:prstGeom prst="rect">
                      <a:avLst/>
                    </a:prstGeom>
                  </am3d:spPr>
                  <am3d:camera>
                    <am3d:pos x="0" y="0" z="74364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8012007" dz="1561040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766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2" name="3D-Modell 81">
                <a:extLst>
                  <a:ext uri="{FF2B5EF4-FFF2-40B4-BE49-F238E27FC236}">
                    <a16:creationId xmlns:a16="http://schemas.microsoft.com/office/drawing/2014/main" id="{7CB0EF39-6040-8D54-6FF6-AA8817999A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15689" y="4442131"/>
                <a:ext cx="1171699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-Modell 82">
                <a:extLst>
                  <a:ext uri="{FF2B5EF4-FFF2-40B4-BE49-F238E27FC236}">
                    <a16:creationId xmlns:a16="http://schemas.microsoft.com/office/drawing/2014/main" id="{C49FC9C5-387E-FAAF-D452-3BB140DD85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3504663"/>
                  </p:ext>
                </p:extLst>
              </p:nvPr>
            </p:nvGraphicFramePr>
            <p:xfrm>
              <a:off x="5135034" y="5698719"/>
              <a:ext cx="1129091" cy="900000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129091" cy="900000"/>
                    </a:xfrm>
                    <a:prstGeom prst="rect">
                      <a:avLst/>
                    </a:prstGeom>
                  </am3d:spPr>
                  <am3d:camera>
                    <am3d:pos x="0" y="0" z="745271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6822430" dz="1682243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669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-Modell 82">
                <a:extLst>
                  <a:ext uri="{FF2B5EF4-FFF2-40B4-BE49-F238E27FC236}">
                    <a16:creationId xmlns:a16="http://schemas.microsoft.com/office/drawing/2014/main" id="{C49FC9C5-387E-FAAF-D452-3BB140DD85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35034" y="5698719"/>
                <a:ext cx="1129091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-Modell 83">
                <a:extLst>
                  <a:ext uri="{FF2B5EF4-FFF2-40B4-BE49-F238E27FC236}">
                    <a16:creationId xmlns:a16="http://schemas.microsoft.com/office/drawing/2014/main" id="{6B17EC58-B020-4EC8-CA73-B3E627EA2F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5122656"/>
                  </p:ext>
                </p:extLst>
              </p:nvPr>
            </p:nvGraphicFramePr>
            <p:xfrm>
              <a:off x="6420631" y="4387844"/>
              <a:ext cx="1311428" cy="900000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311428" cy="900000"/>
                    </a:xfrm>
                    <a:prstGeom prst="rect">
                      <a:avLst/>
                    </a:prstGeom>
                  </am3d:spPr>
                  <am3d:camera>
                    <am3d:pos x="0" y="0" z="720941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21872766" dz="1543959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722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-Modell 83">
                <a:extLst>
                  <a:ext uri="{FF2B5EF4-FFF2-40B4-BE49-F238E27FC236}">
                    <a16:creationId xmlns:a16="http://schemas.microsoft.com/office/drawing/2014/main" id="{6B17EC58-B020-4EC8-CA73-B3E627EA2F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20631" y="4387844"/>
                <a:ext cx="1311428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-Modell 84">
                <a:extLst>
                  <a:ext uri="{FF2B5EF4-FFF2-40B4-BE49-F238E27FC236}">
                    <a16:creationId xmlns:a16="http://schemas.microsoft.com/office/drawing/2014/main" id="{BC7DAAD3-3EA5-A558-29A5-A1F70C786B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8105950"/>
                  </p:ext>
                </p:extLst>
              </p:nvPr>
            </p:nvGraphicFramePr>
            <p:xfrm>
              <a:off x="6507729" y="5717676"/>
              <a:ext cx="1154717" cy="900000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1154717" cy="900000"/>
                    </a:xfrm>
                    <a:prstGeom prst="rect">
                      <a:avLst/>
                    </a:prstGeom>
                  </am3d:spPr>
                  <am3d:camera>
                    <am3d:pos x="0" y="0" z="745271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6822430" dz="1682243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1732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-Modell 84">
                <a:extLst>
                  <a:ext uri="{FF2B5EF4-FFF2-40B4-BE49-F238E27FC236}">
                    <a16:creationId xmlns:a16="http://schemas.microsoft.com/office/drawing/2014/main" id="{BC7DAAD3-3EA5-A558-29A5-A1F70C786B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07729" y="5717676"/>
                <a:ext cx="1154717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-Modell 91">
                <a:extLst>
                  <a:ext uri="{FF2B5EF4-FFF2-40B4-BE49-F238E27FC236}">
                    <a16:creationId xmlns:a16="http://schemas.microsoft.com/office/drawing/2014/main" id="{4A22F697-7AC4-701F-94AA-2646325889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0316936"/>
                  </p:ext>
                </p:extLst>
              </p:nvPr>
            </p:nvGraphicFramePr>
            <p:xfrm>
              <a:off x="7829261" y="4310484"/>
              <a:ext cx="1215329" cy="900000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1215329" cy="900000"/>
                    </a:xfrm>
                    <a:prstGeom prst="rect">
                      <a:avLst/>
                    </a:prstGeom>
                  </am3d:spPr>
                  <am3d:camera>
                    <am3d:pos x="0" y="0" z="704596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0600858" dy="-23175966" dz="154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5832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-Modell 91">
                <a:extLst>
                  <a:ext uri="{FF2B5EF4-FFF2-40B4-BE49-F238E27FC236}">
                    <a16:creationId xmlns:a16="http://schemas.microsoft.com/office/drawing/2014/main" id="{4A22F697-7AC4-701F-94AA-264632588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29261" y="4310484"/>
                <a:ext cx="1215329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3" name="3D-Modell 92">
                <a:extLst>
                  <a:ext uri="{FF2B5EF4-FFF2-40B4-BE49-F238E27FC236}">
                    <a16:creationId xmlns:a16="http://schemas.microsoft.com/office/drawing/2014/main" id="{E4180BEB-E231-64BF-5179-1B207F80EA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270477"/>
                  </p:ext>
                </p:extLst>
              </p:nvPr>
            </p:nvGraphicFramePr>
            <p:xfrm>
              <a:off x="7864238" y="5717676"/>
              <a:ext cx="1154717" cy="900000"/>
            </p:xfrm>
            <a:graphic>
              <a:graphicData uri="http://schemas.microsoft.com/office/drawing/2017/model3d">
                <am3d:model3d r:embed="rId28">
                  <am3d:spPr>
                    <a:xfrm>
                      <a:off x="0" y="0"/>
                      <a:ext cx="1154717" cy="900000"/>
                    </a:xfrm>
                    <a:prstGeom prst="rect">
                      <a:avLst/>
                    </a:prstGeom>
                  </am3d:spPr>
                  <am3d:camera>
                    <am3d:pos x="0" y="0" z="744972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6811207" dz="1681120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1732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3" name="3D-Modell 92">
                <a:extLst>
                  <a:ext uri="{FF2B5EF4-FFF2-40B4-BE49-F238E27FC236}">
                    <a16:creationId xmlns:a16="http://schemas.microsoft.com/office/drawing/2014/main" id="{E4180BEB-E231-64BF-5179-1B207F80EA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64238" y="5717676"/>
                <a:ext cx="1154717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-Modell 93">
                <a:extLst>
                  <a:ext uri="{FF2B5EF4-FFF2-40B4-BE49-F238E27FC236}">
                    <a16:creationId xmlns:a16="http://schemas.microsoft.com/office/drawing/2014/main" id="{3C916B71-A018-48D2-7C04-EA1A425D0F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1934921"/>
                  </p:ext>
                </p:extLst>
              </p:nvPr>
            </p:nvGraphicFramePr>
            <p:xfrm>
              <a:off x="9316573" y="4321438"/>
              <a:ext cx="1118182" cy="900000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1118182" cy="900000"/>
                    </a:xfrm>
                    <a:prstGeom prst="rect">
                      <a:avLst/>
                    </a:prstGeom>
                  </am3d:spPr>
                  <am3d:camera>
                    <am3d:pos x="0" y="0" z="74513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0600858" dy="-23175966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16772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-Modell 93">
                <a:extLst>
                  <a:ext uri="{FF2B5EF4-FFF2-40B4-BE49-F238E27FC236}">
                    <a16:creationId xmlns:a16="http://schemas.microsoft.com/office/drawing/2014/main" id="{3C916B71-A018-48D2-7C04-EA1A425D0F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16573" y="4321438"/>
                <a:ext cx="1118182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5" name="3D-Modell 94">
                <a:extLst>
                  <a:ext uri="{FF2B5EF4-FFF2-40B4-BE49-F238E27FC236}">
                    <a16:creationId xmlns:a16="http://schemas.microsoft.com/office/drawing/2014/main" id="{447B216A-F997-D075-89AC-BB68A0732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7667132"/>
                  </p:ext>
                </p:extLst>
              </p:nvPr>
            </p:nvGraphicFramePr>
            <p:xfrm>
              <a:off x="9246525" y="5732291"/>
              <a:ext cx="1241054" cy="900000"/>
            </p:xfrm>
            <a:graphic>
              <a:graphicData uri="http://schemas.microsoft.com/office/drawing/2017/model3d">
                <am3d:model3d r:embed="rId32">
                  <am3d:spPr>
                    <a:xfrm>
                      <a:off x="0" y="0"/>
                      <a:ext cx="1241054" cy="900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18012866" dz="1801286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3"/>
                  </am3d:raster>
                  <am3d:objViewport viewportSz="1885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5" name="3D-Modell 94">
                <a:extLst>
                  <a:ext uri="{FF2B5EF4-FFF2-40B4-BE49-F238E27FC236}">
                    <a16:creationId xmlns:a16="http://schemas.microsoft.com/office/drawing/2014/main" id="{447B216A-F997-D075-89AC-BB68A0732E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46525" y="5732291"/>
                <a:ext cx="1241054" cy="900000"/>
              </a:xfrm>
              <a:prstGeom prst="rect">
                <a:avLst/>
              </a:prstGeom>
            </p:spPr>
          </p:pic>
        </mc:Fallback>
      </mc:AlternateContent>
      <p:sp>
        <p:nvSpPr>
          <p:cNvPr id="72" name="Textfeld 71">
            <a:extLst>
              <a:ext uri="{FF2B5EF4-FFF2-40B4-BE49-F238E27FC236}">
                <a16:creationId xmlns:a16="http://schemas.microsoft.com/office/drawing/2014/main" id="{67E6E855-2725-AABF-48B6-F18E0D7D0351}"/>
              </a:ext>
            </a:extLst>
          </p:cNvPr>
          <p:cNvSpPr txBox="1"/>
          <p:nvPr/>
        </p:nvSpPr>
        <p:spPr>
          <a:xfrm>
            <a:off x="2846387" y="548988"/>
            <a:ext cx="565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/>
              <a:t>Single Frame Input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0537B8-C18C-E4C9-52E8-0FAC5B1E3B33}"/>
              </a:ext>
            </a:extLst>
          </p:cNvPr>
          <p:cNvSpPr txBox="1"/>
          <p:nvPr/>
        </p:nvSpPr>
        <p:spPr>
          <a:xfrm rot="16200000">
            <a:off x="-834411" y="2476514"/>
            <a:ext cx="268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T20 TINC1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887474E-9168-8F36-FA21-B73F9B4AE47A}"/>
              </a:ext>
            </a:extLst>
          </p:cNvPr>
          <p:cNvCxnSpPr>
            <a:cxnSpLocks/>
          </p:cNvCxnSpPr>
          <p:nvPr/>
        </p:nvCxnSpPr>
        <p:spPr>
          <a:xfrm flipH="1">
            <a:off x="693395" y="4054017"/>
            <a:ext cx="100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F2654B69-60C7-6627-5274-C04332AB8AC7}"/>
              </a:ext>
            </a:extLst>
          </p:cNvPr>
          <p:cNvSpPr txBox="1"/>
          <p:nvPr/>
        </p:nvSpPr>
        <p:spPr>
          <a:xfrm rot="16200000">
            <a:off x="-927369" y="5205373"/>
            <a:ext cx="277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T40 TINC2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44FFC90-B765-7A08-5543-B97AF8FA6F10}"/>
              </a:ext>
            </a:extLst>
          </p:cNvPr>
          <p:cNvCxnSpPr>
            <a:cxnSpLocks/>
          </p:cNvCxnSpPr>
          <p:nvPr/>
        </p:nvCxnSpPr>
        <p:spPr>
          <a:xfrm flipH="1">
            <a:off x="703943" y="6824543"/>
            <a:ext cx="100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0CA286E3-FEB7-8D4B-D94F-2C2BD318F3D9}"/>
              </a:ext>
            </a:extLst>
          </p:cNvPr>
          <p:cNvSpPr txBox="1"/>
          <p:nvPr/>
        </p:nvSpPr>
        <p:spPr>
          <a:xfrm rot="16200000">
            <a:off x="-882209" y="7982039"/>
            <a:ext cx="277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T80 TINC4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717E3857-3000-DC52-FA9A-5F50142BA4FB}"/>
              </a:ext>
            </a:extLst>
          </p:cNvPr>
          <p:cNvCxnSpPr>
            <a:cxnSpLocks/>
          </p:cNvCxnSpPr>
          <p:nvPr/>
        </p:nvCxnSpPr>
        <p:spPr>
          <a:xfrm>
            <a:off x="4795522" y="20551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B2BAF6BE-E191-D86B-D47E-AD578C162F18}"/>
              </a:ext>
            </a:extLst>
          </p:cNvPr>
          <p:cNvCxnSpPr>
            <a:cxnSpLocks/>
          </p:cNvCxnSpPr>
          <p:nvPr/>
        </p:nvCxnSpPr>
        <p:spPr>
          <a:xfrm>
            <a:off x="6189526" y="20551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05D35039-DC0E-FE0F-CC49-E58B6B963EBB}"/>
              </a:ext>
            </a:extLst>
          </p:cNvPr>
          <p:cNvCxnSpPr>
            <a:cxnSpLocks/>
          </p:cNvCxnSpPr>
          <p:nvPr/>
        </p:nvCxnSpPr>
        <p:spPr>
          <a:xfrm>
            <a:off x="7583530" y="20303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976FD2E-0BAD-4CE1-C743-FA96BA405B1A}"/>
              </a:ext>
            </a:extLst>
          </p:cNvPr>
          <p:cNvCxnSpPr>
            <a:cxnSpLocks/>
          </p:cNvCxnSpPr>
          <p:nvPr/>
        </p:nvCxnSpPr>
        <p:spPr>
          <a:xfrm>
            <a:off x="8953206" y="20303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71332C89-F9A7-8251-7732-4E5E6B62AAF0}"/>
              </a:ext>
            </a:extLst>
          </p:cNvPr>
          <p:cNvCxnSpPr>
            <a:cxnSpLocks/>
          </p:cNvCxnSpPr>
          <p:nvPr/>
        </p:nvCxnSpPr>
        <p:spPr>
          <a:xfrm>
            <a:off x="4770122" y="33886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728DC41-28BC-0834-B759-D044AD348043}"/>
              </a:ext>
            </a:extLst>
          </p:cNvPr>
          <p:cNvCxnSpPr>
            <a:cxnSpLocks/>
          </p:cNvCxnSpPr>
          <p:nvPr/>
        </p:nvCxnSpPr>
        <p:spPr>
          <a:xfrm>
            <a:off x="6164126" y="33886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0792266B-A233-2E50-1775-4E30A5A3B2AF}"/>
              </a:ext>
            </a:extLst>
          </p:cNvPr>
          <p:cNvCxnSpPr>
            <a:cxnSpLocks/>
          </p:cNvCxnSpPr>
          <p:nvPr/>
        </p:nvCxnSpPr>
        <p:spPr>
          <a:xfrm>
            <a:off x="7558130" y="33638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C34B9EA-1E2F-254B-7D32-1B7F25B849F8}"/>
              </a:ext>
            </a:extLst>
          </p:cNvPr>
          <p:cNvCxnSpPr>
            <a:cxnSpLocks/>
          </p:cNvCxnSpPr>
          <p:nvPr/>
        </p:nvCxnSpPr>
        <p:spPr>
          <a:xfrm>
            <a:off x="8927806" y="33638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D5397EFC-6525-016E-75D7-26753D38D072}"/>
              </a:ext>
            </a:extLst>
          </p:cNvPr>
          <p:cNvSpPr txBox="1"/>
          <p:nvPr/>
        </p:nvSpPr>
        <p:spPr>
          <a:xfrm>
            <a:off x="2110494" y="1547275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Target</a:t>
            </a:r>
            <a:endParaRPr lang="de-AT" sz="2400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1AA7358C-1005-74C4-2913-E667A3A53CE1}"/>
              </a:ext>
            </a:extLst>
          </p:cNvPr>
          <p:cNvSpPr txBox="1"/>
          <p:nvPr/>
        </p:nvSpPr>
        <p:spPr>
          <a:xfrm>
            <a:off x="1970629" y="3232980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60A744A3-2A53-E3D3-A620-2F6930D632BD}"/>
              </a:ext>
            </a:extLst>
          </p:cNvPr>
          <p:cNvSpPr txBox="1"/>
          <p:nvPr/>
        </p:nvSpPr>
        <p:spPr>
          <a:xfrm>
            <a:off x="1435396" y="184880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0</a:t>
            </a:r>
            <a:endParaRPr lang="de-AT" dirty="0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6C531388-5AE9-9BDD-C19C-F215FCB06047}"/>
              </a:ext>
            </a:extLst>
          </p:cNvPr>
          <p:cNvSpPr txBox="1"/>
          <p:nvPr/>
        </p:nvSpPr>
        <p:spPr>
          <a:xfrm>
            <a:off x="3518512" y="136801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1F2F5853-8B94-3365-DF0B-B5531A1E35C6}"/>
              </a:ext>
            </a:extLst>
          </p:cNvPr>
          <p:cNvSpPr txBox="1"/>
          <p:nvPr/>
        </p:nvSpPr>
        <p:spPr>
          <a:xfrm>
            <a:off x="4941279" y="1361927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7E7DFA1E-DE1B-EA78-9F97-CB79120D3345}"/>
              </a:ext>
            </a:extLst>
          </p:cNvPr>
          <p:cNvSpPr txBox="1"/>
          <p:nvPr/>
        </p:nvSpPr>
        <p:spPr>
          <a:xfrm>
            <a:off x="6388976" y="136312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0940881-E9EE-AAC4-7AB1-95BC67DBD4FE}"/>
              </a:ext>
            </a:extLst>
          </p:cNvPr>
          <p:cNvSpPr txBox="1"/>
          <p:nvPr/>
        </p:nvSpPr>
        <p:spPr>
          <a:xfrm>
            <a:off x="7773110" y="13607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6A84F59-531E-6F10-FCEB-05CFE388A11C}"/>
              </a:ext>
            </a:extLst>
          </p:cNvPr>
          <p:cNvSpPr txBox="1"/>
          <p:nvPr/>
        </p:nvSpPr>
        <p:spPr>
          <a:xfrm>
            <a:off x="9157244" y="13607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DC3B4757-B995-2702-13D0-D0440EA00511}"/>
              </a:ext>
            </a:extLst>
          </p:cNvPr>
          <p:cNvSpPr txBox="1"/>
          <p:nvPr/>
        </p:nvSpPr>
        <p:spPr>
          <a:xfrm>
            <a:off x="3518512" y="270110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ADE6E09-F695-1976-E6B2-32DF4D974C73}"/>
              </a:ext>
            </a:extLst>
          </p:cNvPr>
          <p:cNvSpPr txBox="1"/>
          <p:nvPr/>
        </p:nvSpPr>
        <p:spPr>
          <a:xfrm>
            <a:off x="4941279" y="2695019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AF89E809-25DB-FF5A-1E0B-FC8DFB93B648}"/>
              </a:ext>
            </a:extLst>
          </p:cNvPr>
          <p:cNvSpPr txBox="1"/>
          <p:nvPr/>
        </p:nvSpPr>
        <p:spPr>
          <a:xfrm>
            <a:off x="6388976" y="269622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2AF4D2FA-428A-2D9A-5D77-0BD089E3787D}"/>
              </a:ext>
            </a:extLst>
          </p:cNvPr>
          <p:cNvSpPr txBox="1"/>
          <p:nvPr/>
        </p:nvSpPr>
        <p:spPr>
          <a:xfrm>
            <a:off x="7773110" y="269381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2A1E5279-F6E7-72FC-6944-D61E1C29DAF7}"/>
              </a:ext>
            </a:extLst>
          </p:cNvPr>
          <p:cNvSpPr txBox="1"/>
          <p:nvPr/>
        </p:nvSpPr>
        <p:spPr>
          <a:xfrm>
            <a:off x="9157244" y="269381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74D4880F-FECA-8C27-BBDC-27AF3B70D84F}"/>
              </a:ext>
            </a:extLst>
          </p:cNvPr>
          <p:cNvCxnSpPr>
            <a:cxnSpLocks/>
          </p:cNvCxnSpPr>
          <p:nvPr/>
        </p:nvCxnSpPr>
        <p:spPr>
          <a:xfrm flipV="1">
            <a:off x="2565956" y="2043083"/>
            <a:ext cx="1175695" cy="6587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51F746F0-1F18-6D6A-1A2B-58EE18EA85BC}"/>
              </a:ext>
            </a:extLst>
          </p:cNvPr>
          <p:cNvCxnSpPr>
            <a:cxnSpLocks/>
          </p:cNvCxnSpPr>
          <p:nvPr/>
        </p:nvCxnSpPr>
        <p:spPr>
          <a:xfrm>
            <a:off x="2565956" y="2701846"/>
            <a:ext cx="1184922" cy="6712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C1B7B9C-3AAA-2884-27FA-45165531F903}"/>
              </a:ext>
            </a:extLst>
          </p:cNvPr>
          <p:cNvSpPr txBox="1"/>
          <p:nvPr/>
        </p:nvSpPr>
        <p:spPr>
          <a:xfrm>
            <a:off x="834671" y="2382043"/>
            <a:ext cx="7963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AT" sz="2400" baseline="-25000" dirty="0"/>
              <a:t>Input</a:t>
            </a:r>
            <a:endParaRPr lang="de-AT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-Modell 25">
                <a:extLst>
                  <a:ext uri="{FF2B5EF4-FFF2-40B4-BE49-F238E27FC236}">
                    <a16:creationId xmlns:a16="http://schemas.microsoft.com/office/drawing/2014/main" id="{87DE3BB3-7755-DBAB-E267-5B120B3759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0193189"/>
                  </p:ext>
                </p:extLst>
              </p:nvPr>
            </p:nvGraphicFramePr>
            <p:xfrm>
              <a:off x="1699030" y="2239761"/>
              <a:ext cx="807162" cy="1038161"/>
            </p:xfrm>
            <a:graphic>
              <a:graphicData uri="http://schemas.microsoft.com/office/drawing/2017/model3d">
                <am3d:model3d r:embed="rId34">
                  <am3d:spPr>
                    <a:xfrm>
                      <a:off x="0" y="0"/>
                      <a:ext cx="807162" cy="1038161"/>
                    </a:xfrm>
                    <a:prstGeom prst="rect">
                      <a:avLst/>
                    </a:prstGeom>
                  </am3d:spPr>
                  <am3d:camera>
                    <am3d:pos x="0" y="0" z="70306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4140099" dy="-20599000" dz="244589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35"/>
                  </am3d:raster>
                  <am3d:objViewport viewportSz="13959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-Modell 25">
                <a:extLst>
                  <a:ext uri="{FF2B5EF4-FFF2-40B4-BE49-F238E27FC236}">
                    <a16:creationId xmlns:a16="http://schemas.microsoft.com/office/drawing/2014/main" id="{87DE3BB3-7755-DBAB-E267-5B120B3759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99030" y="2239761"/>
                <a:ext cx="807162" cy="1038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-Modell 26">
                <a:extLst>
                  <a:ext uri="{FF2B5EF4-FFF2-40B4-BE49-F238E27FC236}">
                    <a16:creationId xmlns:a16="http://schemas.microsoft.com/office/drawing/2014/main" id="{1299666D-BC17-0751-6FB5-89953E4122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2056191"/>
                  </p:ext>
                </p:extLst>
              </p:nvPr>
            </p:nvGraphicFramePr>
            <p:xfrm>
              <a:off x="3933323" y="1459103"/>
              <a:ext cx="832463" cy="989361"/>
            </p:xfrm>
            <a:graphic>
              <a:graphicData uri="http://schemas.microsoft.com/office/drawing/2017/model3d">
                <am3d:model3d r:embed="rId36">
                  <am3d:spPr>
                    <a:xfrm>
                      <a:off x="0" y="0"/>
                      <a:ext cx="832463" cy="989361"/>
                    </a:xfrm>
                    <a:prstGeom prst="rect">
                      <a:avLst/>
                    </a:prstGeom>
                  </am3d:spPr>
                  <am3d:camera>
                    <am3d:pos x="0" y="0" z="642651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8993566" dy="-20599000" dz="244589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37"/>
                  </am3d:raster>
                  <am3d:objViewport viewportSz="1286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-Modell 26">
                <a:extLst>
                  <a:ext uri="{FF2B5EF4-FFF2-40B4-BE49-F238E27FC236}">
                    <a16:creationId xmlns:a16="http://schemas.microsoft.com/office/drawing/2014/main" id="{1299666D-BC17-0751-6FB5-89953E4122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33323" y="1459103"/>
                <a:ext cx="832463" cy="989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-Modell 28">
                <a:extLst>
                  <a:ext uri="{FF2B5EF4-FFF2-40B4-BE49-F238E27FC236}">
                    <a16:creationId xmlns:a16="http://schemas.microsoft.com/office/drawing/2014/main" id="{186103F6-98F2-0018-2F39-9E9F23599D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4217754"/>
                  </p:ext>
                </p:extLst>
              </p:nvPr>
            </p:nvGraphicFramePr>
            <p:xfrm>
              <a:off x="5344418" y="1448644"/>
              <a:ext cx="851383" cy="989361"/>
            </p:xfrm>
            <a:graphic>
              <a:graphicData uri="http://schemas.microsoft.com/office/drawing/2017/model3d">
                <am3d:model3d r:embed="rId38">
                  <am3d:spPr>
                    <a:xfrm>
                      <a:off x="0" y="0"/>
                      <a:ext cx="851383" cy="989361"/>
                    </a:xfrm>
                    <a:prstGeom prst="rect">
                      <a:avLst/>
                    </a:prstGeom>
                  </am3d:spPr>
                  <am3d:camera>
                    <am3d:pos x="0" y="0" z="642651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8993566" dy="-20599000" dz="244589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39"/>
                  </am3d:raster>
                  <am3d:objViewport viewportSz="1286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-Modell 28">
                <a:extLst>
                  <a:ext uri="{FF2B5EF4-FFF2-40B4-BE49-F238E27FC236}">
                    <a16:creationId xmlns:a16="http://schemas.microsoft.com/office/drawing/2014/main" id="{186103F6-98F2-0018-2F39-9E9F23599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44418" y="1448644"/>
                <a:ext cx="851383" cy="989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-Modell 30">
                <a:extLst>
                  <a:ext uri="{FF2B5EF4-FFF2-40B4-BE49-F238E27FC236}">
                    <a16:creationId xmlns:a16="http://schemas.microsoft.com/office/drawing/2014/main" id="{0AE6DA68-8FD4-2E7C-5987-1783D475A7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0124708"/>
                  </p:ext>
                </p:extLst>
              </p:nvPr>
            </p:nvGraphicFramePr>
            <p:xfrm>
              <a:off x="6624444" y="1383623"/>
              <a:ext cx="929675" cy="1005329"/>
            </p:xfrm>
            <a:graphic>
              <a:graphicData uri="http://schemas.microsoft.com/office/drawing/2017/model3d">
                <am3d:model3d r:embed="rId40">
                  <am3d:spPr>
                    <a:xfrm>
                      <a:off x="0" y="0"/>
                      <a:ext cx="929675" cy="1005329"/>
                    </a:xfrm>
                    <a:prstGeom prst="rect">
                      <a:avLst/>
                    </a:prstGeom>
                  </am3d:spPr>
                  <am3d:camera>
                    <am3d:pos x="0" y="0" z="730427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1566833" dy="-20586132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41"/>
                  </am3d:raster>
                  <am3d:objViewport viewportSz="140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-Modell 30">
                <a:extLst>
                  <a:ext uri="{FF2B5EF4-FFF2-40B4-BE49-F238E27FC236}">
                    <a16:creationId xmlns:a16="http://schemas.microsoft.com/office/drawing/2014/main" id="{0AE6DA68-8FD4-2E7C-5987-1783D475A7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24444" y="1383623"/>
                <a:ext cx="929675" cy="1005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-Modell 32">
                <a:extLst>
                  <a:ext uri="{FF2B5EF4-FFF2-40B4-BE49-F238E27FC236}">
                    <a16:creationId xmlns:a16="http://schemas.microsoft.com/office/drawing/2014/main" id="{7B63F3AE-E620-352D-FABC-FB4B20794C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767280"/>
                  </p:ext>
                </p:extLst>
              </p:nvPr>
            </p:nvGraphicFramePr>
            <p:xfrm>
              <a:off x="7916408" y="1372111"/>
              <a:ext cx="993571" cy="992679"/>
            </p:xfrm>
            <a:graphic>
              <a:graphicData uri="http://schemas.microsoft.com/office/drawing/2017/model3d">
                <am3d:model3d r:embed="rId42">
                  <am3d:spPr>
                    <a:xfrm>
                      <a:off x="0" y="0"/>
                      <a:ext cx="993571" cy="992679"/>
                    </a:xfrm>
                    <a:prstGeom prst="rect">
                      <a:avLst/>
                    </a:prstGeom>
                  </am3d:spPr>
                  <am3d:camera>
                    <am3d:pos x="0" y="0" z="702316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0795197" dy="-19212809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43"/>
                  </am3d:raster>
                  <am3d:objViewport viewportSz="14288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-Modell 32">
                <a:extLst>
                  <a:ext uri="{FF2B5EF4-FFF2-40B4-BE49-F238E27FC236}">
                    <a16:creationId xmlns:a16="http://schemas.microsoft.com/office/drawing/2014/main" id="{7B63F3AE-E620-352D-FABC-FB4B20794C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16408" y="1372111"/>
                <a:ext cx="993571" cy="992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-Modell 34">
                <a:extLst>
                  <a:ext uri="{FF2B5EF4-FFF2-40B4-BE49-F238E27FC236}">
                    <a16:creationId xmlns:a16="http://schemas.microsoft.com/office/drawing/2014/main" id="{1B06E67D-FFE6-A012-D60F-18DF823095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1530436"/>
                  </p:ext>
                </p:extLst>
              </p:nvPr>
            </p:nvGraphicFramePr>
            <p:xfrm>
              <a:off x="9284747" y="1608371"/>
              <a:ext cx="918813" cy="748312"/>
            </p:xfrm>
            <a:graphic>
              <a:graphicData uri="http://schemas.microsoft.com/office/drawing/2017/model3d">
                <am3d:model3d r:embed="rId44">
                  <am3d:spPr>
                    <a:xfrm>
                      <a:off x="0" y="0"/>
                      <a:ext cx="918813" cy="748312"/>
                    </a:xfrm>
                    <a:prstGeom prst="rect">
                      <a:avLst/>
                    </a:prstGeom>
                  </am3d:spPr>
                  <am3d:camera>
                    <am3d:pos x="0" y="0" z="661973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1995997" dy="-13208806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45"/>
                  </am3d:raster>
                  <am3d:objViewport viewportSz="1221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-Modell 34">
                <a:extLst>
                  <a:ext uri="{FF2B5EF4-FFF2-40B4-BE49-F238E27FC236}">
                    <a16:creationId xmlns:a16="http://schemas.microsoft.com/office/drawing/2014/main" id="{1B06E67D-FFE6-A012-D60F-18DF823095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84747" y="1608371"/>
                <a:ext cx="918813" cy="748312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05B8BA4-8F26-AEB8-2045-AA6EFA39F66B}"/>
              </a:ext>
            </a:extLst>
          </p:cNvPr>
          <p:cNvCxnSpPr>
            <a:cxnSpLocks/>
          </p:cNvCxnSpPr>
          <p:nvPr/>
        </p:nvCxnSpPr>
        <p:spPr>
          <a:xfrm>
            <a:off x="4795522" y="479228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3509F98-F89B-E7A5-06F3-B0E8F00EF96A}"/>
              </a:ext>
            </a:extLst>
          </p:cNvPr>
          <p:cNvCxnSpPr>
            <a:cxnSpLocks/>
          </p:cNvCxnSpPr>
          <p:nvPr/>
        </p:nvCxnSpPr>
        <p:spPr>
          <a:xfrm>
            <a:off x="6189526" y="479228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51A1B9C-BF9C-BAE2-EA93-B5F9877E8134}"/>
              </a:ext>
            </a:extLst>
          </p:cNvPr>
          <p:cNvCxnSpPr>
            <a:cxnSpLocks/>
          </p:cNvCxnSpPr>
          <p:nvPr/>
        </p:nvCxnSpPr>
        <p:spPr>
          <a:xfrm>
            <a:off x="7583530" y="476748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9A68057-3B43-7D80-0133-05BBDD0CF7F5}"/>
              </a:ext>
            </a:extLst>
          </p:cNvPr>
          <p:cNvCxnSpPr>
            <a:cxnSpLocks/>
          </p:cNvCxnSpPr>
          <p:nvPr/>
        </p:nvCxnSpPr>
        <p:spPr>
          <a:xfrm>
            <a:off x="8953206" y="476748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0EAC134-2A9F-B15C-609B-2790F8BF9393}"/>
              </a:ext>
            </a:extLst>
          </p:cNvPr>
          <p:cNvCxnSpPr>
            <a:cxnSpLocks/>
          </p:cNvCxnSpPr>
          <p:nvPr/>
        </p:nvCxnSpPr>
        <p:spPr>
          <a:xfrm>
            <a:off x="4770122" y="613848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60D8D36-379B-D3C6-982A-A197A90B5632}"/>
              </a:ext>
            </a:extLst>
          </p:cNvPr>
          <p:cNvCxnSpPr>
            <a:cxnSpLocks/>
          </p:cNvCxnSpPr>
          <p:nvPr/>
        </p:nvCxnSpPr>
        <p:spPr>
          <a:xfrm>
            <a:off x="6164126" y="613848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8BC0FED-2607-A878-6063-AC06417D9579}"/>
              </a:ext>
            </a:extLst>
          </p:cNvPr>
          <p:cNvCxnSpPr>
            <a:cxnSpLocks/>
          </p:cNvCxnSpPr>
          <p:nvPr/>
        </p:nvCxnSpPr>
        <p:spPr>
          <a:xfrm>
            <a:off x="7558130" y="611368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F7C037C-FEFC-7DDB-441D-E89E438145A2}"/>
              </a:ext>
            </a:extLst>
          </p:cNvPr>
          <p:cNvCxnSpPr>
            <a:cxnSpLocks/>
          </p:cNvCxnSpPr>
          <p:nvPr/>
        </p:nvCxnSpPr>
        <p:spPr>
          <a:xfrm>
            <a:off x="8927806" y="611368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ADE34E8F-B946-B81D-560A-96E72D086C4D}"/>
              </a:ext>
            </a:extLst>
          </p:cNvPr>
          <p:cNvSpPr txBox="1"/>
          <p:nvPr/>
        </p:nvSpPr>
        <p:spPr>
          <a:xfrm>
            <a:off x="2110494" y="4309773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Target</a:t>
            </a:r>
            <a:endParaRPr lang="de-AT" sz="2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9A772E7-1C5B-6C4D-5B2F-560E74F330FF}"/>
              </a:ext>
            </a:extLst>
          </p:cNvPr>
          <p:cNvSpPr txBox="1"/>
          <p:nvPr/>
        </p:nvSpPr>
        <p:spPr>
          <a:xfrm>
            <a:off x="1970629" y="5995478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B19874C-E906-548A-E3C6-869530BA0AB8}"/>
              </a:ext>
            </a:extLst>
          </p:cNvPr>
          <p:cNvSpPr txBox="1"/>
          <p:nvPr/>
        </p:nvSpPr>
        <p:spPr>
          <a:xfrm>
            <a:off x="1435396" y="461129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0</a:t>
            </a:r>
            <a:endParaRPr lang="de-AT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46498A0-3497-AAD8-57D5-BFA1F97398CF}"/>
              </a:ext>
            </a:extLst>
          </p:cNvPr>
          <p:cNvSpPr txBox="1"/>
          <p:nvPr/>
        </p:nvSpPr>
        <p:spPr>
          <a:xfrm>
            <a:off x="3518512" y="413051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BA4F3B8-542F-A016-D428-972631A23780}"/>
              </a:ext>
            </a:extLst>
          </p:cNvPr>
          <p:cNvSpPr txBox="1"/>
          <p:nvPr/>
        </p:nvSpPr>
        <p:spPr>
          <a:xfrm>
            <a:off x="4941279" y="4124425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F8A05E-3435-2F4C-FB74-2D6AEDF7412B}"/>
              </a:ext>
            </a:extLst>
          </p:cNvPr>
          <p:cNvSpPr txBox="1"/>
          <p:nvPr/>
        </p:nvSpPr>
        <p:spPr>
          <a:xfrm>
            <a:off x="6388976" y="41256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9C0EA5-46B0-9241-D4DA-F7AABCD4FF58}"/>
              </a:ext>
            </a:extLst>
          </p:cNvPr>
          <p:cNvSpPr txBox="1"/>
          <p:nvPr/>
        </p:nvSpPr>
        <p:spPr>
          <a:xfrm>
            <a:off x="7773110" y="412322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4DEF9AB-015D-AEF7-B4AC-69126669439C}"/>
              </a:ext>
            </a:extLst>
          </p:cNvPr>
          <p:cNvSpPr txBox="1"/>
          <p:nvPr/>
        </p:nvSpPr>
        <p:spPr>
          <a:xfrm>
            <a:off x="9157244" y="412322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D0E13F0-2230-EF68-3B88-3D933B62E0B7}"/>
              </a:ext>
            </a:extLst>
          </p:cNvPr>
          <p:cNvSpPr txBox="1"/>
          <p:nvPr/>
        </p:nvSpPr>
        <p:spPr>
          <a:xfrm>
            <a:off x="3518512" y="546360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15E6EA5-C90D-6FFA-B0DA-4A5FDFA8943C}"/>
              </a:ext>
            </a:extLst>
          </p:cNvPr>
          <p:cNvSpPr txBox="1"/>
          <p:nvPr/>
        </p:nvSpPr>
        <p:spPr>
          <a:xfrm>
            <a:off x="4941279" y="5457517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A449F0E-7446-3DC3-4EEE-13AF4DFC23DB}"/>
              </a:ext>
            </a:extLst>
          </p:cNvPr>
          <p:cNvSpPr txBox="1"/>
          <p:nvPr/>
        </p:nvSpPr>
        <p:spPr>
          <a:xfrm>
            <a:off x="6388976" y="545871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E9BDCBC-5712-F17C-0630-61EFAFA151F4}"/>
              </a:ext>
            </a:extLst>
          </p:cNvPr>
          <p:cNvSpPr txBox="1"/>
          <p:nvPr/>
        </p:nvSpPr>
        <p:spPr>
          <a:xfrm>
            <a:off x="7773110" y="545631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5C243CE-7E74-1F33-2ABA-56FAFC06385F}"/>
              </a:ext>
            </a:extLst>
          </p:cNvPr>
          <p:cNvSpPr txBox="1"/>
          <p:nvPr/>
        </p:nvSpPr>
        <p:spPr>
          <a:xfrm>
            <a:off x="9157244" y="545631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0EA5FC1D-4BD1-A8F2-2526-4E174705AA43}"/>
              </a:ext>
            </a:extLst>
          </p:cNvPr>
          <p:cNvCxnSpPr>
            <a:cxnSpLocks/>
          </p:cNvCxnSpPr>
          <p:nvPr/>
        </p:nvCxnSpPr>
        <p:spPr>
          <a:xfrm flipV="1">
            <a:off x="2565956" y="4805581"/>
            <a:ext cx="1175695" cy="6587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A90B5EE7-A86E-A2AD-EA8F-E15A6BFAB2EC}"/>
              </a:ext>
            </a:extLst>
          </p:cNvPr>
          <p:cNvCxnSpPr>
            <a:cxnSpLocks/>
          </p:cNvCxnSpPr>
          <p:nvPr/>
        </p:nvCxnSpPr>
        <p:spPr>
          <a:xfrm>
            <a:off x="2565956" y="5464344"/>
            <a:ext cx="1184922" cy="6712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40ECD84B-8017-9E75-AFD4-978E779EF6C8}"/>
              </a:ext>
            </a:extLst>
          </p:cNvPr>
          <p:cNvSpPr txBox="1"/>
          <p:nvPr/>
        </p:nvSpPr>
        <p:spPr>
          <a:xfrm>
            <a:off x="834671" y="5144541"/>
            <a:ext cx="7963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AT" sz="2400" baseline="-25000" dirty="0"/>
              <a:t>Input</a:t>
            </a:r>
            <a:endParaRPr lang="de-AT" sz="2400" dirty="0"/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814EEC0D-A7D7-7D6E-F2C1-8E34146404F6}"/>
              </a:ext>
            </a:extLst>
          </p:cNvPr>
          <p:cNvCxnSpPr>
            <a:cxnSpLocks/>
          </p:cNvCxnSpPr>
          <p:nvPr/>
        </p:nvCxnSpPr>
        <p:spPr>
          <a:xfrm>
            <a:off x="4868092" y="757359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3DDE61F1-0DC1-C4C3-4EFA-697EAFC731AE}"/>
              </a:ext>
            </a:extLst>
          </p:cNvPr>
          <p:cNvCxnSpPr>
            <a:cxnSpLocks/>
          </p:cNvCxnSpPr>
          <p:nvPr/>
        </p:nvCxnSpPr>
        <p:spPr>
          <a:xfrm>
            <a:off x="6058900" y="757359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615258DD-98EA-02F0-94E1-0310CD82F176}"/>
              </a:ext>
            </a:extLst>
          </p:cNvPr>
          <p:cNvCxnSpPr>
            <a:cxnSpLocks/>
          </p:cNvCxnSpPr>
          <p:nvPr/>
        </p:nvCxnSpPr>
        <p:spPr>
          <a:xfrm>
            <a:off x="7583530" y="754879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0D6AF368-5883-30FD-C1C6-3216CFA89DF5}"/>
              </a:ext>
            </a:extLst>
          </p:cNvPr>
          <p:cNvCxnSpPr>
            <a:cxnSpLocks/>
          </p:cNvCxnSpPr>
          <p:nvPr/>
        </p:nvCxnSpPr>
        <p:spPr>
          <a:xfrm>
            <a:off x="8953206" y="754879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EB598E79-8AE7-AF4B-928D-BFF7E69DC540}"/>
              </a:ext>
            </a:extLst>
          </p:cNvPr>
          <p:cNvCxnSpPr>
            <a:cxnSpLocks/>
          </p:cNvCxnSpPr>
          <p:nvPr/>
        </p:nvCxnSpPr>
        <p:spPr>
          <a:xfrm>
            <a:off x="4770122" y="902139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540E427A-81B3-B62F-A8E6-D973F2E51B9F}"/>
              </a:ext>
            </a:extLst>
          </p:cNvPr>
          <p:cNvCxnSpPr>
            <a:cxnSpLocks/>
          </p:cNvCxnSpPr>
          <p:nvPr/>
        </p:nvCxnSpPr>
        <p:spPr>
          <a:xfrm>
            <a:off x="6164126" y="902139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A4241B20-B4F7-E49E-47DE-3432FEFC7F01}"/>
              </a:ext>
            </a:extLst>
          </p:cNvPr>
          <p:cNvCxnSpPr>
            <a:cxnSpLocks/>
          </p:cNvCxnSpPr>
          <p:nvPr/>
        </p:nvCxnSpPr>
        <p:spPr>
          <a:xfrm>
            <a:off x="7558130" y="899659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363F04E3-1A43-ACFB-3FB5-51F54C763380}"/>
              </a:ext>
            </a:extLst>
          </p:cNvPr>
          <p:cNvCxnSpPr>
            <a:cxnSpLocks/>
          </p:cNvCxnSpPr>
          <p:nvPr/>
        </p:nvCxnSpPr>
        <p:spPr>
          <a:xfrm>
            <a:off x="8927806" y="899659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7" name="Textfeld 196">
            <a:extLst>
              <a:ext uri="{FF2B5EF4-FFF2-40B4-BE49-F238E27FC236}">
                <a16:creationId xmlns:a16="http://schemas.microsoft.com/office/drawing/2014/main" id="{C7E39ACC-368B-7389-2805-CAFEBCE300D7}"/>
              </a:ext>
            </a:extLst>
          </p:cNvPr>
          <p:cNvSpPr txBox="1"/>
          <p:nvPr/>
        </p:nvSpPr>
        <p:spPr>
          <a:xfrm>
            <a:off x="2110494" y="7065683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Target</a:t>
            </a:r>
            <a:endParaRPr lang="de-AT" sz="2400" dirty="0"/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D805E03B-092E-EF16-95A9-E88BF3B4CCB2}"/>
              </a:ext>
            </a:extLst>
          </p:cNvPr>
          <p:cNvSpPr txBox="1"/>
          <p:nvPr/>
        </p:nvSpPr>
        <p:spPr>
          <a:xfrm>
            <a:off x="1970629" y="8751388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84895BE-3CEB-4F36-E2B7-EAC86E0AFCDC}"/>
              </a:ext>
            </a:extLst>
          </p:cNvPr>
          <p:cNvSpPr txBox="1"/>
          <p:nvPr/>
        </p:nvSpPr>
        <p:spPr>
          <a:xfrm>
            <a:off x="1435396" y="736720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0</a:t>
            </a:r>
            <a:endParaRPr lang="de-AT" dirty="0"/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9A597A79-669D-F0DA-A973-92FEC7C18F8E}"/>
              </a:ext>
            </a:extLst>
          </p:cNvPr>
          <p:cNvSpPr txBox="1"/>
          <p:nvPr/>
        </p:nvSpPr>
        <p:spPr>
          <a:xfrm>
            <a:off x="3518512" y="688642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0129D11E-EA7C-DF6F-A7B5-E3DEAE6656CB}"/>
              </a:ext>
            </a:extLst>
          </p:cNvPr>
          <p:cNvSpPr txBox="1"/>
          <p:nvPr/>
        </p:nvSpPr>
        <p:spPr>
          <a:xfrm>
            <a:off x="4941279" y="6880335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8C10F82C-A920-18DC-A28B-A5B3A9A8823C}"/>
              </a:ext>
            </a:extLst>
          </p:cNvPr>
          <p:cNvSpPr txBox="1"/>
          <p:nvPr/>
        </p:nvSpPr>
        <p:spPr>
          <a:xfrm>
            <a:off x="6388976" y="688153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2486FB8-57A7-30CC-280B-13CA73A8AB3E}"/>
              </a:ext>
            </a:extLst>
          </p:cNvPr>
          <p:cNvSpPr txBox="1"/>
          <p:nvPr/>
        </p:nvSpPr>
        <p:spPr>
          <a:xfrm>
            <a:off x="7773110" y="687913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32DD1331-7998-15AF-FC1E-60D733132326}"/>
              </a:ext>
            </a:extLst>
          </p:cNvPr>
          <p:cNvSpPr txBox="1"/>
          <p:nvPr/>
        </p:nvSpPr>
        <p:spPr>
          <a:xfrm>
            <a:off x="9157244" y="687913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AFBECE16-8CBA-A3CF-AB3C-777443200734}"/>
              </a:ext>
            </a:extLst>
          </p:cNvPr>
          <p:cNvSpPr txBox="1"/>
          <p:nvPr/>
        </p:nvSpPr>
        <p:spPr>
          <a:xfrm>
            <a:off x="3518512" y="821951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1076E624-CD88-6F4B-59BF-FD3D0087FD64}"/>
              </a:ext>
            </a:extLst>
          </p:cNvPr>
          <p:cNvSpPr txBox="1"/>
          <p:nvPr/>
        </p:nvSpPr>
        <p:spPr>
          <a:xfrm>
            <a:off x="4941279" y="8213427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A9EBCD87-0474-9550-3326-7C5FE119F385}"/>
              </a:ext>
            </a:extLst>
          </p:cNvPr>
          <p:cNvSpPr txBox="1"/>
          <p:nvPr/>
        </p:nvSpPr>
        <p:spPr>
          <a:xfrm>
            <a:off x="6388976" y="821462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AB5BBA98-94C4-B98B-9844-8BBBE6A09590}"/>
              </a:ext>
            </a:extLst>
          </p:cNvPr>
          <p:cNvSpPr txBox="1"/>
          <p:nvPr/>
        </p:nvSpPr>
        <p:spPr>
          <a:xfrm>
            <a:off x="7773110" y="82122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220" name="Textfeld 219">
            <a:extLst>
              <a:ext uri="{FF2B5EF4-FFF2-40B4-BE49-F238E27FC236}">
                <a16:creationId xmlns:a16="http://schemas.microsoft.com/office/drawing/2014/main" id="{2127D517-67EB-33B5-8016-BF6333E7B412}"/>
              </a:ext>
            </a:extLst>
          </p:cNvPr>
          <p:cNvSpPr txBox="1"/>
          <p:nvPr/>
        </p:nvSpPr>
        <p:spPr>
          <a:xfrm>
            <a:off x="9157244" y="82122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221" name="Verbinder: gewinkelt 220">
            <a:extLst>
              <a:ext uri="{FF2B5EF4-FFF2-40B4-BE49-F238E27FC236}">
                <a16:creationId xmlns:a16="http://schemas.microsoft.com/office/drawing/2014/main" id="{347DAA81-DD2B-89C2-E72E-82988D0A62B6}"/>
              </a:ext>
            </a:extLst>
          </p:cNvPr>
          <p:cNvCxnSpPr>
            <a:cxnSpLocks/>
          </p:cNvCxnSpPr>
          <p:nvPr/>
        </p:nvCxnSpPr>
        <p:spPr>
          <a:xfrm flipV="1">
            <a:off x="2565956" y="7561491"/>
            <a:ext cx="1175695" cy="6587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Verbinder: gewinkelt 221">
            <a:extLst>
              <a:ext uri="{FF2B5EF4-FFF2-40B4-BE49-F238E27FC236}">
                <a16:creationId xmlns:a16="http://schemas.microsoft.com/office/drawing/2014/main" id="{57973DDD-DFEF-CFF2-72CA-F3740182CE15}"/>
              </a:ext>
            </a:extLst>
          </p:cNvPr>
          <p:cNvCxnSpPr>
            <a:cxnSpLocks/>
          </p:cNvCxnSpPr>
          <p:nvPr/>
        </p:nvCxnSpPr>
        <p:spPr>
          <a:xfrm>
            <a:off x="2565956" y="8220254"/>
            <a:ext cx="1184922" cy="6712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B00FF189-9E46-714C-0F95-E1551FA9CE45}"/>
              </a:ext>
            </a:extLst>
          </p:cNvPr>
          <p:cNvSpPr txBox="1"/>
          <p:nvPr/>
        </p:nvSpPr>
        <p:spPr>
          <a:xfrm>
            <a:off x="834671" y="7900451"/>
            <a:ext cx="7963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AT" sz="2400" baseline="-25000" dirty="0"/>
              <a:t>Input</a:t>
            </a:r>
            <a:endParaRPr lang="de-AT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4" name="3D-Modell 223">
                <a:extLst>
                  <a:ext uri="{FF2B5EF4-FFF2-40B4-BE49-F238E27FC236}">
                    <a16:creationId xmlns:a16="http://schemas.microsoft.com/office/drawing/2014/main" id="{5987E5F6-D77E-3CB2-76CC-F3B410DA8F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3959557"/>
                  </p:ext>
                </p:extLst>
              </p:nvPr>
            </p:nvGraphicFramePr>
            <p:xfrm>
              <a:off x="1415489" y="7753496"/>
              <a:ext cx="1110278" cy="1087539"/>
            </p:xfrm>
            <a:graphic>
              <a:graphicData uri="http://schemas.microsoft.com/office/drawing/2017/model3d">
                <am3d:model3d r:embed="rId46">
                  <am3d:spPr>
                    <a:xfrm>
                      <a:off x="0" y="0"/>
                      <a:ext cx="1110278" cy="1087539"/>
                    </a:xfrm>
                    <a:prstGeom prst="rect">
                      <a:avLst/>
                    </a:prstGeom>
                  </am3d:spPr>
                  <am3d:camera>
                    <am3d:pos x="0" y="0" z="702386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9224816" dy="-18024017" dz="15610407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47"/>
                  </am3d:raster>
                  <am3d:objViewport viewportSz="1622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4" name="3D-Modell 223">
                <a:extLst>
                  <a:ext uri="{FF2B5EF4-FFF2-40B4-BE49-F238E27FC236}">
                    <a16:creationId xmlns:a16="http://schemas.microsoft.com/office/drawing/2014/main" id="{5987E5F6-D77E-3CB2-76CC-F3B410DA8F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15489" y="7753496"/>
                <a:ext cx="1110278" cy="1087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5" name="3D-Modell 224">
                <a:extLst>
                  <a:ext uri="{FF2B5EF4-FFF2-40B4-BE49-F238E27FC236}">
                    <a16:creationId xmlns:a16="http://schemas.microsoft.com/office/drawing/2014/main" id="{4D7CFF1F-CE28-C016-5043-A613C88FAE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21998"/>
                  </p:ext>
                </p:extLst>
              </p:nvPr>
            </p:nvGraphicFramePr>
            <p:xfrm>
              <a:off x="3711070" y="6984555"/>
              <a:ext cx="1177362" cy="1153869"/>
            </p:xfrm>
            <a:graphic>
              <a:graphicData uri="http://schemas.microsoft.com/office/drawing/2017/model3d">
                <am3d:model3d r:embed="rId48">
                  <am3d:spPr>
                    <a:xfrm>
                      <a:off x="0" y="0"/>
                      <a:ext cx="1177362" cy="1153869"/>
                    </a:xfrm>
                    <a:prstGeom prst="rect">
                      <a:avLst/>
                    </a:prstGeom>
                  </am3d:spPr>
                  <am3d:camera>
                    <am3d:pos x="0" y="0" z="74513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0600858" dy="-18025751" dz="15450644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49"/>
                  </am3d:raster>
                  <am3d:objViewport viewportSz="1804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5" name="3D-Modell 224">
                <a:extLst>
                  <a:ext uri="{FF2B5EF4-FFF2-40B4-BE49-F238E27FC236}">
                    <a16:creationId xmlns:a16="http://schemas.microsoft.com/office/drawing/2014/main" id="{4D7CFF1F-CE28-C016-5043-A613C88FAE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11070" y="6984555"/>
                <a:ext cx="1177362" cy="1153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6" name="3D-Modell 225">
                <a:extLst>
                  <a:ext uri="{FF2B5EF4-FFF2-40B4-BE49-F238E27FC236}">
                    <a16:creationId xmlns:a16="http://schemas.microsoft.com/office/drawing/2014/main" id="{0CA1F5FA-A48D-70F4-BBB6-36D7D40B24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1391055"/>
                  </p:ext>
                </p:extLst>
              </p:nvPr>
            </p:nvGraphicFramePr>
            <p:xfrm>
              <a:off x="3665533" y="8313020"/>
              <a:ext cx="1195297" cy="1130519"/>
            </p:xfrm>
            <a:graphic>
              <a:graphicData uri="http://schemas.microsoft.com/office/drawing/2017/model3d">
                <am3d:model3d r:embed="rId50">
                  <am3d:spPr>
                    <a:xfrm>
                      <a:off x="0" y="0"/>
                      <a:ext cx="1195297" cy="1130519"/>
                    </a:xfrm>
                    <a:prstGeom prst="rect">
                      <a:avLst/>
                    </a:prstGeom>
                  </am3d:spPr>
                  <am3d:camera>
                    <am3d:pos x="0" y="0" z="730288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18012866" dz="16726232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1"/>
                  </am3d:raster>
                  <am3d:objViewport viewportSz="1745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6" name="3D-Modell 225">
                <a:extLst>
                  <a:ext uri="{FF2B5EF4-FFF2-40B4-BE49-F238E27FC236}">
                    <a16:creationId xmlns:a16="http://schemas.microsoft.com/office/drawing/2014/main" id="{0CA1F5FA-A48D-70F4-BBB6-36D7D40B24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5533" y="8313020"/>
                <a:ext cx="1195297" cy="1130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7" name="3D-Modell 226">
                <a:extLst>
                  <a:ext uri="{FF2B5EF4-FFF2-40B4-BE49-F238E27FC236}">
                    <a16:creationId xmlns:a16="http://schemas.microsoft.com/office/drawing/2014/main" id="{C1CA5A96-C015-77B5-57D5-DB80757D41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2741147"/>
                  </p:ext>
                </p:extLst>
              </p:nvPr>
            </p:nvGraphicFramePr>
            <p:xfrm>
              <a:off x="5334918" y="6988415"/>
              <a:ext cx="818049" cy="1126917"/>
            </p:xfrm>
            <a:graphic>
              <a:graphicData uri="http://schemas.microsoft.com/office/drawing/2017/model3d">
                <am3d:model3d r:embed="rId52">
                  <am3d:spPr>
                    <a:xfrm>
                      <a:off x="0" y="0"/>
                      <a:ext cx="818049" cy="1126917"/>
                    </a:xfrm>
                    <a:prstGeom prst="rect">
                      <a:avLst/>
                    </a:prstGeom>
                  </am3d:spPr>
                  <am3d:camera>
                    <am3d:pos x="0" y="0" z="65559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12875536" dy="-18025751" dz="16738197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3"/>
                  </am3d:raster>
                  <am3d:objViewport viewportSz="1560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7" name="3D-Modell 226">
                <a:extLst>
                  <a:ext uri="{FF2B5EF4-FFF2-40B4-BE49-F238E27FC236}">
                    <a16:creationId xmlns:a16="http://schemas.microsoft.com/office/drawing/2014/main" id="{C1CA5A96-C015-77B5-57D5-DB80757D41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34918" y="6988415"/>
                <a:ext cx="818049" cy="11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8" name="3D-Modell 227">
                <a:extLst>
                  <a:ext uri="{FF2B5EF4-FFF2-40B4-BE49-F238E27FC236}">
                    <a16:creationId xmlns:a16="http://schemas.microsoft.com/office/drawing/2014/main" id="{B3B572F3-6D85-E9C0-0B19-229B71EEE9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9150145"/>
                  </p:ext>
                </p:extLst>
              </p:nvPr>
            </p:nvGraphicFramePr>
            <p:xfrm>
              <a:off x="5085434" y="8314501"/>
              <a:ext cx="1195297" cy="1130519"/>
            </p:xfrm>
            <a:graphic>
              <a:graphicData uri="http://schemas.microsoft.com/office/drawing/2017/model3d">
                <am3d:model3d r:embed="rId54">
                  <am3d:spPr>
                    <a:xfrm>
                      <a:off x="0" y="0"/>
                      <a:ext cx="1195297" cy="1130519"/>
                    </a:xfrm>
                    <a:prstGeom prst="rect">
                      <a:avLst/>
                    </a:prstGeom>
                  </am3d:spPr>
                  <am3d:camera>
                    <am3d:pos x="0" y="0" z="730288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18012866" dz="16726232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5"/>
                  </am3d:raster>
                  <am3d:objViewport viewportSz="1745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8" name="3D-Modell 227">
                <a:extLst>
                  <a:ext uri="{FF2B5EF4-FFF2-40B4-BE49-F238E27FC236}">
                    <a16:creationId xmlns:a16="http://schemas.microsoft.com/office/drawing/2014/main" id="{B3B572F3-6D85-E9C0-0B19-229B71EEE9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85434" y="8314501"/>
                <a:ext cx="1195297" cy="1130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9" name="3D-Modell 228">
                <a:extLst>
                  <a:ext uri="{FF2B5EF4-FFF2-40B4-BE49-F238E27FC236}">
                    <a16:creationId xmlns:a16="http://schemas.microsoft.com/office/drawing/2014/main" id="{7BF5940A-4F55-A5DF-E055-BCA3B80DEB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2394453"/>
                  </p:ext>
                </p:extLst>
              </p:nvPr>
            </p:nvGraphicFramePr>
            <p:xfrm>
              <a:off x="6377211" y="6964612"/>
              <a:ext cx="1459719" cy="1174523"/>
            </p:xfrm>
            <a:graphic>
              <a:graphicData uri="http://schemas.microsoft.com/office/drawing/2017/model3d">
                <am3d:model3d r:embed="rId56">
                  <am3d:spPr>
                    <a:xfrm>
                      <a:off x="0" y="0"/>
                      <a:ext cx="1459719" cy="1174523"/>
                    </a:xfrm>
                    <a:prstGeom prst="rect">
                      <a:avLst/>
                    </a:prstGeom>
                  </am3d:spPr>
                  <am3d:camera>
                    <am3d:pos x="0" y="0" z="745271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6822430" dz="1441922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7"/>
                  </am3d:raster>
                  <am3d:objViewport viewportSz="1933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9" name="3D-Modell 228">
                <a:extLst>
                  <a:ext uri="{FF2B5EF4-FFF2-40B4-BE49-F238E27FC236}">
                    <a16:creationId xmlns:a16="http://schemas.microsoft.com/office/drawing/2014/main" id="{7BF5940A-4F55-A5DF-E055-BCA3B80DEB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77211" y="6964612"/>
                <a:ext cx="1459719" cy="1174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0" name="3D-Modell 229">
                <a:extLst>
                  <a:ext uri="{FF2B5EF4-FFF2-40B4-BE49-F238E27FC236}">
                    <a16:creationId xmlns:a16="http://schemas.microsoft.com/office/drawing/2014/main" id="{3A1CC6DF-7832-3F21-4C97-B3130D813A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4675224"/>
                  </p:ext>
                </p:extLst>
              </p:nvPr>
            </p:nvGraphicFramePr>
            <p:xfrm>
              <a:off x="6423273" y="8336856"/>
              <a:ext cx="1195297" cy="1130519"/>
            </p:xfrm>
            <a:graphic>
              <a:graphicData uri="http://schemas.microsoft.com/office/drawing/2017/model3d">
                <am3d:model3d r:embed="rId58">
                  <am3d:spPr>
                    <a:xfrm>
                      <a:off x="0" y="0"/>
                      <a:ext cx="1195297" cy="1130519"/>
                    </a:xfrm>
                    <a:prstGeom prst="rect">
                      <a:avLst/>
                    </a:prstGeom>
                  </am3d:spPr>
                  <am3d:camera>
                    <am3d:pos x="0" y="0" z="730288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18012866" dz="16726232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9"/>
                  </am3d:raster>
                  <am3d:objViewport viewportSz="1745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0" name="3D-Modell 229">
                <a:extLst>
                  <a:ext uri="{FF2B5EF4-FFF2-40B4-BE49-F238E27FC236}">
                    <a16:creationId xmlns:a16="http://schemas.microsoft.com/office/drawing/2014/main" id="{3A1CC6DF-7832-3F21-4C97-B3130D813A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23273" y="8336856"/>
                <a:ext cx="1195297" cy="1130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1" name="3D-Modell 230">
                <a:extLst>
                  <a:ext uri="{FF2B5EF4-FFF2-40B4-BE49-F238E27FC236}">
                    <a16:creationId xmlns:a16="http://schemas.microsoft.com/office/drawing/2014/main" id="{74D9C55A-37F0-ECE9-AFAC-7F282C30A7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9928585"/>
                  </p:ext>
                </p:extLst>
              </p:nvPr>
            </p:nvGraphicFramePr>
            <p:xfrm>
              <a:off x="7836851" y="6974368"/>
              <a:ext cx="1459718" cy="1174243"/>
            </p:xfrm>
            <a:graphic>
              <a:graphicData uri="http://schemas.microsoft.com/office/drawing/2017/model3d">
                <am3d:model3d r:embed="rId60">
                  <am3d:spPr>
                    <a:xfrm>
                      <a:off x="0" y="0"/>
                      <a:ext cx="1459718" cy="1174243"/>
                    </a:xfrm>
                    <a:prstGeom prst="rect">
                      <a:avLst/>
                    </a:prstGeom>
                  </am3d:spPr>
                  <am3d:camera>
                    <am3d:pos x="0" y="0" z="744972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6811207" dz="14409606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61"/>
                  </am3d:raster>
                  <am3d:objViewport viewportSz="1933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1" name="3D-Modell 230">
                <a:extLst>
                  <a:ext uri="{FF2B5EF4-FFF2-40B4-BE49-F238E27FC236}">
                    <a16:creationId xmlns:a16="http://schemas.microsoft.com/office/drawing/2014/main" id="{74D9C55A-37F0-ECE9-AFAC-7F282C30A7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36851" y="6974368"/>
                <a:ext cx="1459718" cy="1174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2" name="3D-Modell 231">
                <a:extLst>
                  <a:ext uri="{FF2B5EF4-FFF2-40B4-BE49-F238E27FC236}">
                    <a16:creationId xmlns:a16="http://schemas.microsoft.com/office/drawing/2014/main" id="{514CEE15-5F29-976F-32A1-4F1F5B856F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9072174"/>
                  </p:ext>
                </p:extLst>
              </p:nvPr>
            </p:nvGraphicFramePr>
            <p:xfrm>
              <a:off x="7753744" y="8383710"/>
              <a:ext cx="1242729" cy="1094375"/>
            </p:xfrm>
            <a:graphic>
              <a:graphicData uri="http://schemas.microsoft.com/office/drawing/2017/model3d">
                <am3d:model3d r:embed="rId62">
                  <am3d:spPr>
                    <a:xfrm>
                      <a:off x="0" y="0"/>
                      <a:ext cx="1242729" cy="1094375"/>
                    </a:xfrm>
                    <a:prstGeom prst="rect">
                      <a:avLst/>
                    </a:prstGeom>
                  </am3d:spPr>
                  <am3d:camera>
                    <am3d:pos x="0" y="0" z="709116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16726232" dz="16726232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63"/>
                  </am3d:raster>
                  <am3d:objViewport viewportSz="1754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2" name="3D-Modell 231">
                <a:extLst>
                  <a:ext uri="{FF2B5EF4-FFF2-40B4-BE49-F238E27FC236}">
                    <a16:creationId xmlns:a16="http://schemas.microsoft.com/office/drawing/2014/main" id="{514CEE15-5F29-976F-32A1-4F1F5B856F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53744" y="8383710"/>
                <a:ext cx="1242729" cy="1094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3" name="3D-Modell 232">
                <a:extLst>
                  <a:ext uri="{FF2B5EF4-FFF2-40B4-BE49-F238E27FC236}">
                    <a16:creationId xmlns:a16="http://schemas.microsoft.com/office/drawing/2014/main" id="{56C4742D-9617-E44F-9217-E36E56B8AC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7297498"/>
                  </p:ext>
                </p:extLst>
              </p:nvPr>
            </p:nvGraphicFramePr>
            <p:xfrm>
              <a:off x="9449106" y="6978529"/>
              <a:ext cx="1167181" cy="116592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167181" cy="1165921"/>
                    </a:xfrm>
                    <a:prstGeom prst="rect">
                      <a:avLst/>
                    </a:prstGeom>
                  </am3d:spPr>
                  <am3d:camera>
                    <am3d:pos x="0" y="0" z="761602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6822430" dz="15620828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64"/>
                  </am3d:raster>
                  <am3d:objViewport viewportSz="1945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3" name="3D-Modell 232">
                <a:extLst>
                  <a:ext uri="{FF2B5EF4-FFF2-40B4-BE49-F238E27FC236}">
                    <a16:creationId xmlns:a16="http://schemas.microsoft.com/office/drawing/2014/main" id="{56C4742D-9617-E44F-9217-E36E56B8AC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449106" y="6978529"/>
                <a:ext cx="1167181" cy="1165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4" name="3D-Modell 233">
                <a:extLst>
                  <a:ext uri="{FF2B5EF4-FFF2-40B4-BE49-F238E27FC236}">
                    <a16:creationId xmlns:a16="http://schemas.microsoft.com/office/drawing/2014/main" id="{4E4D76E7-FA0A-394E-2408-2F988178AE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79578"/>
                  </p:ext>
                </p:extLst>
              </p:nvPr>
            </p:nvGraphicFramePr>
            <p:xfrm>
              <a:off x="9199613" y="8394042"/>
              <a:ext cx="1242729" cy="1094375"/>
            </p:xfrm>
            <a:graphic>
              <a:graphicData uri="http://schemas.microsoft.com/office/drawing/2017/model3d">
                <am3d:model3d r:embed="rId65">
                  <am3d:spPr>
                    <a:xfrm>
                      <a:off x="0" y="0"/>
                      <a:ext cx="1242729" cy="1094375"/>
                    </a:xfrm>
                    <a:prstGeom prst="rect">
                      <a:avLst/>
                    </a:prstGeom>
                  </am3d:spPr>
                  <am3d:camera>
                    <am3d:pos x="0" y="0" z="709116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16726232" dz="16726232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66"/>
                  </am3d:raster>
                  <am3d:objViewport viewportSz="1754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4" name="3D-Modell 233">
                <a:extLst>
                  <a:ext uri="{FF2B5EF4-FFF2-40B4-BE49-F238E27FC236}">
                    <a16:creationId xmlns:a16="http://schemas.microsoft.com/office/drawing/2014/main" id="{4E4D76E7-FA0A-394E-2408-2F988178AE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199613" y="8394042"/>
                <a:ext cx="1242729" cy="10943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81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67E6E855-2725-AABF-48B6-F18E0D7D0351}"/>
              </a:ext>
            </a:extLst>
          </p:cNvPr>
          <p:cNvSpPr txBox="1"/>
          <p:nvPr/>
        </p:nvSpPr>
        <p:spPr>
          <a:xfrm>
            <a:off x="2846387" y="548988"/>
            <a:ext cx="565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/>
              <a:t>Multiple Frame Input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0537B8-C18C-E4C9-52E8-0FAC5B1E3B33}"/>
              </a:ext>
            </a:extLst>
          </p:cNvPr>
          <p:cNvSpPr txBox="1"/>
          <p:nvPr/>
        </p:nvSpPr>
        <p:spPr>
          <a:xfrm rot="16200000">
            <a:off x="-834411" y="2476514"/>
            <a:ext cx="268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T20 TINC1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887474E-9168-8F36-FA21-B73F9B4AE47A}"/>
              </a:ext>
            </a:extLst>
          </p:cNvPr>
          <p:cNvCxnSpPr>
            <a:cxnSpLocks/>
          </p:cNvCxnSpPr>
          <p:nvPr/>
        </p:nvCxnSpPr>
        <p:spPr>
          <a:xfrm flipH="1">
            <a:off x="693395" y="4054017"/>
            <a:ext cx="100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F2654B69-60C7-6627-5274-C04332AB8AC7}"/>
              </a:ext>
            </a:extLst>
          </p:cNvPr>
          <p:cNvSpPr txBox="1"/>
          <p:nvPr/>
        </p:nvSpPr>
        <p:spPr>
          <a:xfrm rot="16200000">
            <a:off x="-927369" y="5205373"/>
            <a:ext cx="277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T40 TINC2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44FFC90-B765-7A08-5543-B97AF8FA6F10}"/>
              </a:ext>
            </a:extLst>
          </p:cNvPr>
          <p:cNvCxnSpPr>
            <a:cxnSpLocks/>
          </p:cNvCxnSpPr>
          <p:nvPr/>
        </p:nvCxnSpPr>
        <p:spPr>
          <a:xfrm flipH="1">
            <a:off x="717596" y="6902105"/>
            <a:ext cx="100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0CA286E3-FEB7-8D4B-D94F-2C2BD318F3D9}"/>
              </a:ext>
            </a:extLst>
          </p:cNvPr>
          <p:cNvSpPr txBox="1"/>
          <p:nvPr/>
        </p:nvSpPr>
        <p:spPr>
          <a:xfrm rot="16200000">
            <a:off x="-882209" y="7982039"/>
            <a:ext cx="277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T80 TINC4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717E3857-3000-DC52-FA9A-5F50142BA4FB}"/>
              </a:ext>
            </a:extLst>
          </p:cNvPr>
          <p:cNvCxnSpPr>
            <a:cxnSpLocks/>
          </p:cNvCxnSpPr>
          <p:nvPr/>
        </p:nvCxnSpPr>
        <p:spPr>
          <a:xfrm>
            <a:off x="4795522" y="20551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B2BAF6BE-E191-D86B-D47E-AD578C162F18}"/>
              </a:ext>
            </a:extLst>
          </p:cNvPr>
          <p:cNvCxnSpPr>
            <a:cxnSpLocks/>
          </p:cNvCxnSpPr>
          <p:nvPr/>
        </p:nvCxnSpPr>
        <p:spPr>
          <a:xfrm>
            <a:off x="6189526" y="20551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05D35039-DC0E-FE0F-CC49-E58B6B963EBB}"/>
              </a:ext>
            </a:extLst>
          </p:cNvPr>
          <p:cNvCxnSpPr>
            <a:cxnSpLocks/>
          </p:cNvCxnSpPr>
          <p:nvPr/>
        </p:nvCxnSpPr>
        <p:spPr>
          <a:xfrm>
            <a:off x="7583530" y="20303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976FD2E-0BAD-4CE1-C743-FA96BA405B1A}"/>
              </a:ext>
            </a:extLst>
          </p:cNvPr>
          <p:cNvCxnSpPr>
            <a:cxnSpLocks/>
          </p:cNvCxnSpPr>
          <p:nvPr/>
        </p:nvCxnSpPr>
        <p:spPr>
          <a:xfrm>
            <a:off x="8953206" y="20303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71332C89-F9A7-8251-7732-4E5E6B62AAF0}"/>
              </a:ext>
            </a:extLst>
          </p:cNvPr>
          <p:cNvCxnSpPr>
            <a:cxnSpLocks/>
          </p:cNvCxnSpPr>
          <p:nvPr/>
        </p:nvCxnSpPr>
        <p:spPr>
          <a:xfrm>
            <a:off x="4770122" y="33886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728DC41-28BC-0834-B759-D044AD348043}"/>
              </a:ext>
            </a:extLst>
          </p:cNvPr>
          <p:cNvCxnSpPr>
            <a:cxnSpLocks/>
          </p:cNvCxnSpPr>
          <p:nvPr/>
        </p:nvCxnSpPr>
        <p:spPr>
          <a:xfrm>
            <a:off x="6164126" y="33886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0792266B-A233-2E50-1775-4E30A5A3B2AF}"/>
              </a:ext>
            </a:extLst>
          </p:cNvPr>
          <p:cNvCxnSpPr>
            <a:cxnSpLocks/>
          </p:cNvCxnSpPr>
          <p:nvPr/>
        </p:nvCxnSpPr>
        <p:spPr>
          <a:xfrm>
            <a:off x="7558130" y="33638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C34B9EA-1E2F-254B-7D32-1B7F25B849F8}"/>
              </a:ext>
            </a:extLst>
          </p:cNvPr>
          <p:cNvCxnSpPr>
            <a:cxnSpLocks/>
          </p:cNvCxnSpPr>
          <p:nvPr/>
        </p:nvCxnSpPr>
        <p:spPr>
          <a:xfrm>
            <a:off x="8927806" y="33638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D5397EFC-6525-016E-75D7-26753D38D072}"/>
              </a:ext>
            </a:extLst>
          </p:cNvPr>
          <p:cNvSpPr txBox="1"/>
          <p:nvPr/>
        </p:nvSpPr>
        <p:spPr>
          <a:xfrm>
            <a:off x="2110494" y="1547275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Target</a:t>
            </a:r>
            <a:endParaRPr lang="de-AT" sz="2400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1AA7358C-1005-74C4-2913-E667A3A53CE1}"/>
              </a:ext>
            </a:extLst>
          </p:cNvPr>
          <p:cNvSpPr txBox="1"/>
          <p:nvPr/>
        </p:nvSpPr>
        <p:spPr>
          <a:xfrm>
            <a:off x="1970629" y="3232980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6C531388-5AE9-9BDD-C19C-F215FCB06047}"/>
              </a:ext>
            </a:extLst>
          </p:cNvPr>
          <p:cNvSpPr txBox="1"/>
          <p:nvPr/>
        </p:nvSpPr>
        <p:spPr>
          <a:xfrm>
            <a:off x="3518512" y="136801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1F2F5853-8B94-3365-DF0B-B5531A1E35C6}"/>
              </a:ext>
            </a:extLst>
          </p:cNvPr>
          <p:cNvSpPr txBox="1"/>
          <p:nvPr/>
        </p:nvSpPr>
        <p:spPr>
          <a:xfrm>
            <a:off x="4941279" y="1361927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7E7DFA1E-DE1B-EA78-9F97-CB79120D3345}"/>
              </a:ext>
            </a:extLst>
          </p:cNvPr>
          <p:cNvSpPr txBox="1"/>
          <p:nvPr/>
        </p:nvSpPr>
        <p:spPr>
          <a:xfrm>
            <a:off x="6388976" y="136312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0940881-E9EE-AAC4-7AB1-95BC67DBD4FE}"/>
              </a:ext>
            </a:extLst>
          </p:cNvPr>
          <p:cNvSpPr txBox="1"/>
          <p:nvPr/>
        </p:nvSpPr>
        <p:spPr>
          <a:xfrm>
            <a:off x="7773110" y="13607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6A84F59-531E-6F10-FCEB-05CFE388A11C}"/>
              </a:ext>
            </a:extLst>
          </p:cNvPr>
          <p:cNvSpPr txBox="1"/>
          <p:nvPr/>
        </p:nvSpPr>
        <p:spPr>
          <a:xfrm>
            <a:off x="9157244" y="136072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DC3B4757-B995-2702-13D0-D0440EA00511}"/>
              </a:ext>
            </a:extLst>
          </p:cNvPr>
          <p:cNvSpPr txBox="1"/>
          <p:nvPr/>
        </p:nvSpPr>
        <p:spPr>
          <a:xfrm>
            <a:off x="3518512" y="270110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ADE6E09-F695-1976-E6B2-32DF4D974C73}"/>
              </a:ext>
            </a:extLst>
          </p:cNvPr>
          <p:cNvSpPr txBox="1"/>
          <p:nvPr/>
        </p:nvSpPr>
        <p:spPr>
          <a:xfrm>
            <a:off x="4941279" y="2695019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AF89E809-25DB-FF5A-1E0B-FC8DFB93B648}"/>
              </a:ext>
            </a:extLst>
          </p:cNvPr>
          <p:cNvSpPr txBox="1"/>
          <p:nvPr/>
        </p:nvSpPr>
        <p:spPr>
          <a:xfrm>
            <a:off x="6388976" y="269622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2AF4D2FA-428A-2D9A-5D77-0BD089E3787D}"/>
              </a:ext>
            </a:extLst>
          </p:cNvPr>
          <p:cNvSpPr txBox="1"/>
          <p:nvPr/>
        </p:nvSpPr>
        <p:spPr>
          <a:xfrm>
            <a:off x="7773110" y="269381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2A1E5279-F6E7-72FC-6944-D61E1C29DAF7}"/>
              </a:ext>
            </a:extLst>
          </p:cNvPr>
          <p:cNvSpPr txBox="1"/>
          <p:nvPr/>
        </p:nvSpPr>
        <p:spPr>
          <a:xfrm>
            <a:off x="9157244" y="269381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74D4880F-FECA-8C27-BBDC-27AF3B70D84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31480" y="2043083"/>
            <a:ext cx="1710171" cy="5681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51F746F0-1F18-6D6A-1A2B-58EE18EA85B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031480" y="2611272"/>
            <a:ext cx="1719398" cy="761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44D90BDB-3304-90EE-C0CE-531802F81298}"/>
              </a:ext>
            </a:extLst>
          </p:cNvPr>
          <p:cNvSpPr txBox="1"/>
          <p:nvPr/>
        </p:nvSpPr>
        <p:spPr>
          <a:xfrm>
            <a:off x="1225758" y="1176146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AFB528-72F4-161E-8BCC-6959988BCAD0}"/>
              </a:ext>
            </a:extLst>
          </p:cNvPr>
          <p:cNvSpPr txBox="1"/>
          <p:nvPr/>
        </p:nvSpPr>
        <p:spPr>
          <a:xfrm>
            <a:off x="1223317" y="2033031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1B6AAF-2AF2-6D76-5E01-D767D46A5AF0}"/>
              </a:ext>
            </a:extLst>
          </p:cNvPr>
          <p:cNvSpPr txBox="1"/>
          <p:nvPr/>
        </p:nvSpPr>
        <p:spPr>
          <a:xfrm>
            <a:off x="1238888" y="2890555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DDDED5-0C67-9CBA-020C-D740D16EC476}"/>
              </a:ext>
            </a:extLst>
          </p:cNvPr>
          <p:cNvSpPr/>
          <p:nvPr/>
        </p:nvSpPr>
        <p:spPr>
          <a:xfrm>
            <a:off x="703943" y="1223117"/>
            <a:ext cx="1327537" cy="27763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-Modell 59">
                <a:extLst>
                  <a:ext uri="{FF2B5EF4-FFF2-40B4-BE49-F238E27FC236}">
                    <a16:creationId xmlns:a16="http://schemas.microsoft.com/office/drawing/2014/main" id="{103ED1BC-E3BC-7913-C326-2F10736AC1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553148"/>
                  </p:ext>
                </p:extLst>
              </p:nvPr>
            </p:nvGraphicFramePr>
            <p:xfrm>
              <a:off x="760020" y="1287348"/>
              <a:ext cx="1110813" cy="9000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10813" cy="900000"/>
                    </a:xfrm>
                    <a:prstGeom prst="rect">
                      <a:avLst/>
                    </a:prstGeom>
                  </am3d:spPr>
                  <am3d:camera>
                    <am3d:pos x="0" y="0" z="74513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0600858" dy="-23175966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621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-Modell 59">
                <a:extLst>
                  <a:ext uri="{FF2B5EF4-FFF2-40B4-BE49-F238E27FC236}">
                    <a16:creationId xmlns:a16="http://schemas.microsoft.com/office/drawing/2014/main" id="{103ED1BC-E3BC-7913-C326-2F10736AC1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020" y="1287348"/>
                <a:ext cx="1110813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-Modell 50">
                <a:extLst>
                  <a:ext uri="{FF2B5EF4-FFF2-40B4-BE49-F238E27FC236}">
                    <a16:creationId xmlns:a16="http://schemas.microsoft.com/office/drawing/2014/main" id="{3496CE24-A26B-AA6D-DF66-53317C99F7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4379081"/>
                  </p:ext>
                </p:extLst>
              </p:nvPr>
            </p:nvGraphicFramePr>
            <p:xfrm>
              <a:off x="760020" y="2187348"/>
              <a:ext cx="1110813" cy="900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0813" cy="900000"/>
                    </a:xfrm>
                    <a:prstGeom prst="rect">
                      <a:avLst/>
                    </a:prstGeom>
                  </am3d:spPr>
                  <am3d:camera>
                    <am3d:pos x="0" y="0" z="74513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0600858" dy="-23175966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621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-Modell 50">
                <a:extLst>
                  <a:ext uri="{FF2B5EF4-FFF2-40B4-BE49-F238E27FC236}">
                    <a16:creationId xmlns:a16="http://schemas.microsoft.com/office/drawing/2014/main" id="{3496CE24-A26B-AA6D-DF66-53317C99F7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0020" y="2187348"/>
                <a:ext cx="1110813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-Modell 61">
                <a:extLst>
                  <a:ext uri="{FF2B5EF4-FFF2-40B4-BE49-F238E27FC236}">
                    <a16:creationId xmlns:a16="http://schemas.microsoft.com/office/drawing/2014/main" id="{DF0DA687-72D6-4985-8E48-4DD7378D4D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685523"/>
                  </p:ext>
                </p:extLst>
              </p:nvPr>
            </p:nvGraphicFramePr>
            <p:xfrm>
              <a:off x="760020" y="3087348"/>
              <a:ext cx="1110813" cy="90000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0813" cy="900000"/>
                    </a:xfrm>
                    <a:prstGeom prst="rect">
                      <a:avLst/>
                    </a:prstGeom>
                  </am3d:spPr>
                  <am3d:camera>
                    <am3d:pos x="0" y="0" z="74513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0600858" dy="-23175966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621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-Modell 61">
                <a:extLst>
                  <a:ext uri="{FF2B5EF4-FFF2-40B4-BE49-F238E27FC236}">
                    <a16:creationId xmlns:a16="http://schemas.microsoft.com/office/drawing/2014/main" id="{DF0DA687-72D6-4985-8E48-4DD7378D4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020" y="3087348"/>
                <a:ext cx="1110813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3" name="3D-Modell 62">
                <a:extLst>
                  <a:ext uri="{FF2B5EF4-FFF2-40B4-BE49-F238E27FC236}">
                    <a16:creationId xmlns:a16="http://schemas.microsoft.com/office/drawing/2014/main" id="{568336C8-6EDD-111C-9D1B-7CAAACFC90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0398391"/>
                  </p:ext>
                </p:extLst>
              </p:nvPr>
            </p:nvGraphicFramePr>
            <p:xfrm>
              <a:off x="3798640" y="1605716"/>
              <a:ext cx="1021000" cy="900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21000" cy="900000"/>
                    </a:xfrm>
                    <a:prstGeom prst="rect">
                      <a:avLst/>
                    </a:prstGeom>
                  </am3d:spPr>
                  <am3d:camera>
                    <am3d:pos x="0" y="0" z="74513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0600858" dy="-23175966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50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3" name="3D-Modell 62">
                <a:extLst>
                  <a:ext uri="{FF2B5EF4-FFF2-40B4-BE49-F238E27FC236}">
                    <a16:creationId xmlns:a16="http://schemas.microsoft.com/office/drawing/2014/main" id="{568336C8-6EDD-111C-9D1B-7CAAACFC90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8640" y="1605716"/>
                <a:ext cx="102100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4" name="3D-Modell 63">
                <a:extLst>
                  <a:ext uri="{FF2B5EF4-FFF2-40B4-BE49-F238E27FC236}">
                    <a16:creationId xmlns:a16="http://schemas.microsoft.com/office/drawing/2014/main" id="{4D85A479-29F7-05F7-7229-0385711C71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8712976"/>
                  </p:ext>
                </p:extLst>
              </p:nvPr>
            </p:nvGraphicFramePr>
            <p:xfrm>
              <a:off x="3798100" y="2917213"/>
              <a:ext cx="1036135" cy="90000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36135" cy="900000"/>
                    </a:xfrm>
                    <a:prstGeom prst="rect">
                      <a:avLst/>
                    </a:prstGeom>
                  </am3d:spPr>
                  <am3d:camera>
                    <am3d:pos x="0" y="0" z="74513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0600858" dy="-23175966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50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4" name="3D-Modell 63">
                <a:extLst>
                  <a:ext uri="{FF2B5EF4-FFF2-40B4-BE49-F238E27FC236}">
                    <a16:creationId xmlns:a16="http://schemas.microsoft.com/office/drawing/2014/main" id="{4D85A479-29F7-05F7-7229-0385711C7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8100" y="2917213"/>
                <a:ext cx="1036135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5" name="3D-Modell 64">
                <a:extLst>
                  <a:ext uri="{FF2B5EF4-FFF2-40B4-BE49-F238E27FC236}">
                    <a16:creationId xmlns:a16="http://schemas.microsoft.com/office/drawing/2014/main" id="{A9D52811-85CE-0A39-777D-71392F384A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0378128"/>
                  </p:ext>
                </p:extLst>
              </p:nvPr>
            </p:nvGraphicFramePr>
            <p:xfrm>
              <a:off x="5170468" y="1633320"/>
              <a:ext cx="935300" cy="90000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935300" cy="900000"/>
                    </a:xfrm>
                    <a:prstGeom prst="rect">
                      <a:avLst/>
                    </a:prstGeom>
                  </am3d:spPr>
                  <am3d:camera>
                    <am3d:pos x="0" y="0" z="68564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5732666" dy="-21872766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517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5" name="3D-Modell 64">
                <a:extLst>
                  <a:ext uri="{FF2B5EF4-FFF2-40B4-BE49-F238E27FC236}">
                    <a16:creationId xmlns:a16="http://schemas.microsoft.com/office/drawing/2014/main" id="{A9D52811-85CE-0A39-777D-71392F384A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0468" y="1633320"/>
                <a:ext cx="93530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-Modell 65">
                <a:extLst>
                  <a:ext uri="{FF2B5EF4-FFF2-40B4-BE49-F238E27FC236}">
                    <a16:creationId xmlns:a16="http://schemas.microsoft.com/office/drawing/2014/main" id="{0EEB23A2-2B00-A656-4A55-F88DCE7474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921605"/>
                  </p:ext>
                </p:extLst>
              </p:nvPr>
            </p:nvGraphicFramePr>
            <p:xfrm>
              <a:off x="5184183" y="2927842"/>
              <a:ext cx="993913" cy="90000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993913" cy="900000"/>
                    </a:xfrm>
                    <a:prstGeom prst="rect">
                      <a:avLst/>
                    </a:prstGeom>
                  </am3d:spPr>
                  <am3d:camera>
                    <am3d:pos x="0" y="0" z="72437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1888413" dy="-23175966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557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-Modell 65">
                <a:extLst>
                  <a:ext uri="{FF2B5EF4-FFF2-40B4-BE49-F238E27FC236}">
                    <a16:creationId xmlns:a16="http://schemas.microsoft.com/office/drawing/2014/main" id="{0EEB23A2-2B00-A656-4A55-F88DCE7474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84183" y="2927842"/>
                <a:ext cx="993913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7" name="3D-Modell 66">
                <a:extLst>
                  <a:ext uri="{FF2B5EF4-FFF2-40B4-BE49-F238E27FC236}">
                    <a16:creationId xmlns:a16="http://schemas.microsoft.com/office/drawing/2014/main" id="{A0D253C3-A7B4-8DFF-E687-55BAEB3D40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412121"/>
                  </p:ext>
                </p:extLst>
              </p:nvPr>
            </p:nvGraphicFramePr>
            <p:xfrm>
              <a:off x="6614819" y="1632211"/>
              <a:ext cx="935300" cy="900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935300" cy="900000"/>
                    </a:xfrm>
                    <a:prstGeom prst="rect">
                      <a:avLst/>
                    </a:prstGeom>
                  </am3d:spPr>
                  <am3d:camera>
                    <am3d:pos x="0" y="0" z="68564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5732666" dy="-21872766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517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7" name="3D-Modell 66">
                <a:extLst>
                  <a:ext uri="{FF2B5EF4-FFF2-40B4-BE49-F238E27FC236}">
                    <a16:creationId xmlns:a16="http://schemas.microsoft.com/office/drawing/2014/main" id="{A0D253C3-A7B4-8DFF-E687-55BAEB3D40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14819" y="1632211"/>
                <a:ext cx="93530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-Modell 67">
                <a:extLst>
                  <a:ext uri="{FF2B5EF4-FFF2-40B4-BE49-F238E27FC236}">
                    <a16:creationId xmlns:a16="http://schemas.microsoft.com/office/drawing/2014/main" id="{8C1EEBE6-A429-0693-6620-C7B0F52242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281997"/>
                  </p:ext>
                </p:extLst>
              </p:nvPr>
            </p:nvGraphicFramePr>
            <p:xfrm>
              <a:off x="6614819" y="2990146"/>
              <a:ext cx="934286" cy="90000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934286" cy="900000"/>
                    </a:xfrm>
                    <a:prstGeom prst="rect">
                      <a:avLst/>
                    </a:prstGeom>
                  </am3d:spPr>
                  <am3d:camera>
                    <am3d:pos x="0" y="0" z="66838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5751073" dy="-23175966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568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-Modell 67">
                <a:extLst>
                  <a:ext uri="{FF2B5EF4-FFF2-40B4-BE49-F238E27FC236}">
                    <a16:creationId xmlns:a16="http://schemas.microsoft.com/office/drawing/2014/main" id="{8C1EEBE6-A429-0693-6620-C7B0F5224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14819" y="2990146"/>
                <a:ext cx="934286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-Modell 68">
                <a:extLst>
                  <a:ext uri="{FF2B5EF4-FFF2-40B4-BE49-F238E27FC236}">
                    <a16:creationId xmlns:a16="http://schemas.microsoft.com/office/drawing/2014/main" id="{5EB75C13-B38C-ECF8-C235-5358F660CF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755709"/>
                  </p:ext>
                </p:extLst>
              </p:nvPr>
            </p:nvGraphicFramePr>
            <p:xfrm>
              <a:off x="7986188" y="1633055"/>
              <a:ext cx="918368" cy="90000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918368" cy="900000"/>
                    </a:xfrm>
                    <a:prstGeom prst="rect">
                      <a:avLst/>
                    </a:prstGeom>
                  </am3d:spPr>
                  <am3d:camera>
                    <am3d:pos x="0" y="0" z="67723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22815211" dy="-20413608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634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-Modell 68">
                <a:extLst>
                  <a:ext uri="{FF2B5EF4-FFF2-40B4-BE49-F238E27FC236}">
                    <a16:creationId xmlns:a16="http://schemas.microsoft.com/office/drawing/2014/main" id="{5EB75C13-B38C-ECF8-C235-5358F660CF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86188" y="1633055"/>
                <a:ext cx="918368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0" name="3D-Modell 69">
                <a:extLst>
                  <a:ext uri="{FF2B5EF4-FFF2-40B4-BE49-F238E27FC236}">
                    <a16:creationId xmlns:a16="http://schemas.microsoft.com/office/drawing/2014/main" id="{128EBBE7-D0D9-A293-4D67-3DA2633C6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6601490"/>
                  </p:ext>
                </p:extLst>
              </p:nvPr>
            </p:nvGraphicFramePr>
            <p:xfrm>
              <a:off x="8008280" y="2918259"/>
              <a:ext cx="900000" cy="900000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900000" cy="900000"/>
                    </a:xfrm>
                    <a:prstGeom prst="rect">
                      <a:avLst/>
                    </a:prstGeom>
                  </am3d:spPr>
                  <am3d:camera>
                    <am3d:pos x="0" y="0" z="68590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5751073" dy="-24463520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511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0" name="3D-Modell 69">
                <a:extLst>
                  <a:ext uri="{FF2B5EF4-FFF2-40B4-BE49-F238E27FC236}">
                    <a16:creationId xmlns:a16="http://schemas.microsoft.com/office/drawing/2014/main" id="{128EBBE7-D0D9-A293-4D67-3DA2633C64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08280" y="2918259"/>
                <a:ext cx="90000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-Modell 70">
                <a:extLst>
                  <a:ext uri="{FF2B5EF4-FFF2-40B4-BE49-F238E27FC236}">
                    <a16:creationId xmlns:a16="http://schemas.microsoft.com/office/drawing/2014/main" id="{A5FDC6C4-35E1-6903-4307-D878F7537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8877241"/>
                  </p:ext>
                </p:extLst>
              </p:nvPr>
            </p:nvGraphicFramePr>
            <p:xfrm>
              <a:off x="9451364" y="1595132"/>
              <a:ext cx="918368" cy="900000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918368" cy="900000"/>
                    </a:xfrm>
                    <a:prstGeom prst="rect">
                      <a:avLst/>
                    </a:prstGeom>
                  </am3d:spPr>
                  <am3d:camera>
                    <am3d:pos x="0" y="0" z="67723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22815211" dy="-20413608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6346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-Modell 70">
                <a:extLst>
                  <a:ext uri="{FF2B5EF4-FFF2-40B4-BE49-F238E27FC236}">
                    <a16:creationId xmlns:a16="http://schemas.microsoft.com/office/drawing/2014/main" id="{A5FDC6C4-35E1-6903-4307-D878F7537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451364" y="1595132"/>
                <a:ext cx="918368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-Modell 52">
                <a:extLst>
                  <a:ext uri="{FF2B5EF4-FFF2-40B4-BE49-F238E27FC236}">
                    <a16:creationId xmlns:a16="http://schemas.microsoft.com/office/drawing/2014/main" id="{CEA656DC-1106-B508-6A74-F6BC3C900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722976"/>
                  </p:ext>
                </p:extLst>
              </p:nvPr>
            </p:nvGraphicFramePr>
            <p:xfrm>
              <a:off x="9326859" y="2924178"/>
              <a:ext cx="988235" cy="900000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988235" cy="900000"/>
                    </a:xfrm>
                    <a:prstGeom prst="rect">
                      <a:avLst/>
                    </a:prstGeom>
                  </am3d:spPr>
                  <am3d:camera>
                    <am3d:pos x="0" y="0" z="670076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27038628" dy="-24463520" dz="180257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535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-Modell 52">
                <a:extLst>
                  <a:ext uri="{FF2B5EF4-FFF2-40B4-BE49-F238E27FC236}">
                    <a16:creationId xmlns:a16="http://schemas.microsoft.com/office/drawing/2014/main" id="{CEA656DC-1106-B508-6A74-F6BC3C900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26859" y="2924178"/>
                <a:ext cx="988235" cy="90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853F915-CC7F-B7D1-2433-2FF8D7C42EA7}"/>
              </a:ext>
            </a:extLst>
          </p:cNvPr>
          <p:cNvCxnSpPr>
            <a:cxnSpLocks/>
          </p:cNvCxnSpPr>
          <p:nvPr/>
        </p:nvCxnSpPr>
        <p:spPr>
          <a:xfrm>
            <a:off x="4795522" y="492632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06FF445-6202-ADB3-B5A4-08E1A0DE8804}"/>
              </a:ext>
            </a:extLst>
          </p:cNvPr>
          <p:cNvCxnSpPr>
            <a:cxnSpLocks/>
          </p:cNvCxnSpPr>
          <p:nvPr/>
        </p:nvCxnSpPr>
        <p:spPr>
          <a:xfrm>
            <a:off x="6189526" y="492632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DA385E2-DF93-8C71-F527-7EC6385F64F1}"/>
              </a:ext>
            </a:extLst>
          </p:cNvPr>
          <p:cNvCxnSpPr>
            <a:cxnSpLocks/>
          </p:cNvCxnSpPr>
          <p:nvPr/>
        </p:nvCxnSpPr>
        <p:spPr>
          <a:xfrm>
            <a:off x="7583530" y="490152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A4DBAC09-917C-9856-F208-EF4AEAB6DCFD}"/>
              </a:ext>
            </a:extLst>
          </p:cNvPr>
          <p:cNvCxnSpPr>
            <a:cxnSpLocks/>
          </p:cNvCxnSpPr>
          <p:nvPr/>
        </p:nvCxnSpPr>
        <p:spPr>
          <a:xfrm>
            <a:off x="8953206" y="490152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98D5003-7D77-D604-07E0-2A9A1AA79B73}"/>
              </a:ext>
            </a:extLst>
          </p:cNvPr>
          <p:cNvCxnSpPr>
            <a:cxnSpLocks/>
          </p:cNvCxnSpPr>
          <p:nvPr/>
        </p:nvCxnSpPr>
        <p:spPr>
          <a:xfrm>
            <a:off x="4770122" y="625982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2BD713B-74C2-54E3-E57C-504370DE4B03}"/>
              </a:ext>
            </a:extLst>
          </p:cNvPr>
          <p:cNvCxnSpPr>
            <a:cxnSpLocks/>
          </p:cNvCxnSpPr>
          <p:nvPr/>
        </p:nvCxnSpPr>
        <p:spPr>
          <a:xfrm>
            <a:off x="6164126" y="625982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818768A9-931E-12BA-8106-BEE6230BA56E}"/>
              </a:ext>
            </a:extLst>
          </p:cNvPr>
          <p:cNvCxnSpPr>
            <a:cxnSpLocks/>
          </p:cNvCxnSpPr>
          <p:nvPr/>
        </p:nvCxnSpPr>
        <p:spPr>
          <a:xfrm>
            <a:off x="7558130" y="623502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B46E36F-043D-3CDA-8136-1004D53B0523}"/>
              </a:ext>
            </a:extLst>
          </p:cNvPr>
          <p:cNvCxnSpPr>
            <a:cxnSpLocks/>
          </p:cNvCxnSpPr>
          <p:nvPr/>
        </p:nvCxnSpPr>
        <p:spPr>
          <a:xfrm>
            <a:off x="8927806" y="623502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feld 85">
            <a:extLst>
              <a:ext uri="{FF2B5EF4-FFF2-40B4-BE49-F238E27FC236}">
                <a16:creationId xmlns:a16="http://schemas.microsoft.com/office/drawing/2014/main" id="{09B65D70-0BB6-A740-AD54-70327443DD15}"/>
              </a:ext>
            </a:extLst>
          </p:cNvPr>
          <p:cNvSpPr txBox="1"/>
          <p:nvPr/>
        </p:nvSpPr>
        <p:spPr>
          <a:xfrm>
            <a:off x="2110494" y="4418418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Target</a:t>
            </a:r>
            <a:endParaRPr lang="de-AT" sz="2400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D634F63E-DD96-7EEA-C19C-88F0AEA5D4E4}"/>
              </a:ext>
            </a:extLst>
          </p:cNvPr>
          <p:cNvSpPr txBox="1"/>
          <p:nvPr/>
        </p:nvSpPr>
        <p:spPr>
          <a:xfrm>
            <a:off x="1970629" y="6104123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A5D8D66-4D79-A284-C7D0-14854BCE5692}"/>
              </a:ext>
            </a:extLst>
          </p:cNvPr>
          <p:cNvSpPr txBox="1"/>
          <p:nvPr/>
        </p:nvSpPr>
        <p:spPr>
          <a:xfrm>
            <a:off x="3518512" y="4239159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22181F23-7569-644A-417A-444C1DEBB2AA}"/>
              </a:ext>
            </a:extLst>
          </p:cNvPr>
          <p:cNvSpPr txBox="1"/>
          <p:nvPr/>
        </p:nvSpPr>
        <p:spPr>
          <a:xfrm>
            <a:off x="4941279" y="423307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7528D95-EFC8-DAE5-2DB2-FCEDFCBE0BE1}"/>
              </a:ext>
            </a:extLst>
          </p:cNvPr>
          <p:cNvSpPr txBox="1"/>
          <p:nvPr/>
        </p:nvSpPr>
        <p:spPr>
          <a:xfrm>
            <a:off x="6388976" y="4234271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B4AFC664-C892-5207-3050-B983D7EEB0B3}"/>
              </a:ext>
            </a:extLst>
          </p:cNvPr>
          <p:cNvSpPr txBox="1"/>
          <p:nvPr/>
        </p:nvSpPr>
        <p:spPr>
          <a:xfrm>
            <a:off x="7773110" y="4231869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63C846EC-4FED-6ABB-9855-3AE373EDE23F}"/>
              </a:ext>
            </a:extLst>
          </p:cNvPr>
          <p:cNvSpPr txBox="1"/>
          <p:nvPr/>
        </p:nvSpPr>
        <p:spPr>
          <a:xfrm>
            <a:off x="9157244" y="4231869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D53BEFE4-45F7-7BF1-DE7B-A6A653BADFC1}"/>
              </a:ext>
            </a:extLst>
          </p:cNvPr>
          <p:cNvSpPr txBox="1"/>
          <p:nvPr/>
        </p:nvSpPr>
        <p:spPr>
          <a:xfrm>
            <a:off x="3518512" y="5572251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9FF563CA-99FE-F532-CBE7-1CFD32A4DA8B}"/>
              </a:ext>
            </a:extLst>
          </p:cNvPr>
          <p:cNvSpPr txBox="1"/>
          <p:nvPr/>
        </p:nvSpPr>
        <p:spPr>
          <a:xfrm>
            <a:off x="4941279" y="556616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180170C6-B80D-319C-9779-628DE8E8BE8A}"/>
              </a:ext>
            </a:extLst>
          </p:cNvPr>
          <p:cNvSpPr txBox="1"/>
          <p:nvPr/>
        </p:nvSpPr>
        <p:spPr>
          <a:xfrm>
            <a:off x="6388976" y="5567363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F1EFF03C-0AA2-389C-DFBD-E148D3A6B849}"/>
              </a:ext>
            </a:extLst>
          </p:cNvPr>
          <p:cNvSpPr txBox="1"/>
          <p:nvPr/>
        </p:nvSpPr>
        <p:spPr>
          <a:xfrm>
            <a:off x="7773110" y="5564961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74F50551-2B0C-CE01-AA63-291DFE44D519}"/>
              </a:ext>
            </a:extLst>
          </p:cNvPr>
          <p:cNvSpPr txBox="1"/>
          <p:nvPr/>
        </p:nvSpPr>
        <p:spPr>
          <a:xfrm>
            <a:off x="9157244" y="5564961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123" name="Verbinder: gewinkelt 122">
            <a:extLst>
              <a:ext uri="{FF2B5EF4-FFF2-40B4-BE49-F238E27FC236}">
                <a16:creationId xmlns:a16="http://schemas.microsoft.com/office/drawing/2014/main" id="{B55DA656-F307-ADA7-A1EC-D7562690E5AB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2031480" y="4914226"/>
            <a:ext cx="1710171" cy="5540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Verbinder: gewinkelt 130">
            <a:extLst>
              <a:ext uri="{FF2B5EF4-FFF2-40B4-BE49-F238E27FC236}">
                <a16:creationId xmlns:a16="http://schemas.microsoft.com/office/drawing/2014/main" id="{C0C0F958-31B8-26C2-5840-F90B3AFBBE37}"/>
              </a:ext>
            </a:extLst>
          </p:cNvPr>
          <p:cNvCxnSpPr>
            <a:cxnSpLocks/>
            <a:stCxn id="135" idx="3"/>
          </p:cNvCxnSpPr>
          <p:nvPr/>
        </p:nvCxnSpPr>
        <p:spPr>
          <a:xfrm>
            <a:off x="2031480" y="5468233"/>
            <a:ext cx="1719398" cy="7759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2" name="Textfeld 131">
            <a:extLst>
              <a:ext uri="{FF2B5EF4-FFF2-40B4-BE49-F238E27FC236}">
                <a16:creationId xmlns:a16="http://schemas.microsoft.com/office/drawing/2014/main" id="{F9108575-5F5F-41F5-A9AC-EC86E132BD13}"/>
              </a:ext>
            </a:extLst>
          </p:cNvPr>
          <p:cNvSpPr txBox="1"/>
          <p:nvPr/>
        </p:nvSpPr>
        <p:spPr>
          <a:xfrm>
            <a:off x="1212105" y="4071325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41BFFCD-138B-5CC6-E0E2-AB54C4A3C9F5}"/>
              </a:ext>
            </a:extLst>
          </p:cNvPr>
          <p:cNvSpPr txBox="1"/>
          <p:nvPr/>
        </p:nvSpPr>
        <p:spPr>
          <a:xfrm>
            <a:off x="1223317" y="4904174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E8CAB7DE-6A98-7FC0-FBED-9DD49860E8CD}"/>
              </a:ext>
            </a:extLst>
          </p:cNvPr>
          <p:cNvSpPr txBox="1"/>
          <p:nvPr/>
        </p:nvSpPr>
        <p:spPr>
          <a:xfrm>
            <a:off x="1238888" y="5761698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</a:t>
            </a: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02C07606-011B-1044-4816-BCCE1C852750}"/>
              </a:ext>
            </a:extLst>
          </p:cNvPr>
          <p:cNvSpPr/>
          <p:nvPr/>
        </p:nvSpPr>
        <p:spPr>
          <a:xfrm>
            <a:off x="703943" y="4094260"/>
            <a:ext cx="1327537" cy="274794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9" name="3D-Modell 148">
                <a:extLst>
                  <a:ext uri="{FF2B5EF4-FFF2-40B4-BE49-F238E27FC236}">
                    <a16:creationId xmlns:a16="http://schemas.microsoft.com/office/drawing/2014/main" id="{C7A62C89-3CB4-E7D7-8C9F-53EAEFA769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1287107"/>
                  </p:ext>
                </p:extLst>
              </p:nvPr>
            </p:nvGraphicFramePr>
            <p:xfrm>
              <a:off x="795776" y="4274053"/>
              <a:ext cx="799670" cy="956365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799670" cy="956365"/>
                    </a:xfrm>
                    <a:prstGeom prst="rect">
                      <a:avLst/>
                    </a:prstGeom>
                  </am3d:spPr>
                  <am3d:camera>
                    <am3d:pos x="0" y="0" z="65283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82" d="1000000"/>
                    <am3d:preTrans dx="-18013857" dy="-23570439" dz="1939953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1804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9" name="3D-Modell 148">
                <a:extLst>
                  <a:ext uri="{FF2B5EF4-FFF2-40B4-BE49-F238E27FC236}">
                    <a16:creationId xmlns:a16="http://schemas.microsoft.com/office/drawing/2014/main" id="{C7A62C89-3CB4-E7D7-8C9F-53EAEFA769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5776" y="4274053"/>
                <a:ext cx="799670" cy="956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0" name="3D-Modell 149">
                <a:extLst>
                  <a:ext uri="{FF2B5EF4-FFF2-40B4-BE49-F238E27FC236}">
                    <a16:creationId xmlns:a16="http://schemas.microsoft.com/office/drawing/2014/main" id="{17F2FD00-83B9-6FB5-3F1D-60EAD5073E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058889"/>
                  </p:ext>
                </p:extLst>
              </p:nvPr>
            </p:nvGraphicFramePr>
            <p:xfrm>
              <a:off x="784210" y="5175566"/>
              <a:ext cx="806172" cy="953339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806172" cy="953339"/>
                    </a:xfrm>
                    <a:prstGeom prst="rect">
                      <a:avLst/>
                    </a:prstGeom>
                  </am3d:spPr>
                  <am3d:camera>
                    <am3d:pos x="0" y="0" z="662230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5439599" dy="-20599000" dz="192995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1855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0" name="3D-Modell 149">
                <a:extLst>
                  <a:ext uri="{FF2B5EF4-FFF2-40B4-BE49-F238E27FC236}">
                    <a16:creationId xmlns:a16="http://schemas.microsoft.com/office/drawing/2014/main" id="{17F2FD00-83B9-6FB5-3F1D-60EAD5073E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4210" y="5175566"/>
                <a:ext cx="806172" cy="953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1" name="3D-Modell 150">
                <a:extLst>
                  <a:ext uri="{FF2B5EF4-FFF2-40B4-BE49-F238E27FC236}">
                    <a16:creationId xmlns:a16="http://schemas.microsoft.com/office/drawing/2014/main" id="{7CC43728-B0CE-B3AD-32A0-4651BEA8A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0587226"/>
                  </p:ext>
                </p:extLst>
              </p:nvPr>
            </p:nvGraphicFramePr>
            <p:xfrm>
              <a:off x="747145" y="6089576"/>
              <a:ext cx="879147" cy="925319"/>
            </p:xfrm>
            <a:graphic>
              <a:graphicData uri="http://schemas.microsoft.com/office/drawing/2017/model3d">
                <am3d:model3d r:embed="rId33">
                  <am3d:spPr>
                    <a:xfrm>
                      <a:off x="0" y="0"/>
                      <a:ext cx="879147" cy="925319"/>
                    </a:xfrm>
                    <a:prstGeom prst="rect">
                      <a:avLst/>
                    </a:prstGeom>
                  </am3d:spPr>
                  <am3d:camera>
                    <am3d:pos x="0" y="0" z="720941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5439599" dy="-20599000" dz="2444603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4"/>
                  </am3d:raster>
                  <am3d:objViewport viewportSz="12005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1" name="3D-Modell 150">
                <a:extLst>
                  <a:ext uri="{FF2B5EF4-FFF2-40B4-BE49-F238E27FC236}">
                    <a16:creationId xmlns:a16="http://schemas.microsoft.com/office/drawing/2014/main" id="{7CC43728-B0CE-B3AD-32A0-4651BEA8A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7145" y="6089576"/>
                <a:ext cx="879147" cy="925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2" name="3D-Modell 151">
                <a:extLst>
                  <a:ext uri="{FF2B5EF4-FFF2-40B4-BE49-F238E27FC236}">
                    <a16:creationId xmlns:a16="http://schemas.microsoft.com/office/drawing/2014/main" id="{A85EBE95-5231-317D-B2B5-7C415F1CFF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3884956"/>
                  </p:ext>
                </p:extLst>
              </p:nvPr>
            </p:nvGraphicFramePr>
            <p:xfrm>
              <a:off x="3812156" y="4485190"/>
              <a:ext cx="916960" cy="925319"/>
            </p:xfrm>
            <a:graphic>
              <a:graphicData uri="http://schemas.microsoft.com/office/drawing/2017/model3d">
                <am3d:model3d r:embed="rId35">
                  <am3d:spPr>
                    <a:xfrm>
                      <a:off x="0" y="0"/>
                      <a:ext cx="916960" cy="925319"/>
                    </a:xfrm>
                    <a:prstGeom prst="rect">
                      <a:avLst/>
                    </a:prstGeom>
                  </am3d:spPr>
                  <am3d:camera>
                    <am3d:pos x="0" y="0" z="720941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5439599" dy="-20599000" dz="2444603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6"/>
                  </am3d:raster>
                  <am3d:objViewport viewportSz="12005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2" name="3D-Modell 151">
                <a:extLst>
                  <a:ext uri="{FF2B5EF4-FFF2-40B4-BE49-F238E27FC236}">
                    <a16:creationId xmlns:a16="http://schemas.microsoft.com/office/drawing/2014/main" id="{A85EBE95-5231-317D-B2B5-7C415F1CFF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12156" y="4485190"/>
                <a:ext cx="916960" cy="925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3" name="3D-Modell 152">
                <a:extLst>
                  <a:ext uri="{FF2B5EF4-FFF2-40B4-BE49-F238E27FC236}">
                    <a16:creationId xmlns:a16="http://schemas.microsoft.com/office/drawing/2014/main" id="{4C2436DD-4CD9-7563-F75F-1A9367DFA1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8825763"/>
                  </p:ext>
                </p:extLst>
              </p:nvPr>
            </p:nvGraphicFramePr>
            <p:xfrm>
              <a:off x="3821609" y="5721507"/>
              <a:ext cx="898052" cy="925319"/>
            </p:xfrm>
            <a:graphic>
              <a:graphicData uri="http://schemas.microsoft.com/office/drawing/2017/model3d">
                <am3d:model3d r:embed="rId37">
                  <am3d:spPr>
                    <a:xfrm>
                      <a:off x="0" y="0"/>
                      <a:ext cx="898052" cy="925319"/>
                    </a:xfrm>
                    <a:prstGeom prst="rect">
                      <a:avLst/>
                    </a:prstGeom>
                  </am3d:spPr>
                  <am3d:camera>
                    <am3d:pos x="0" y="0" z="720941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5439599" dy="-20599000" dz="2444603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8"/>
                  </am3d:raster>
                  <am3d:objViewport viewportSz="1200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3" name="3D-Modell 152">
                <a:extLst>
                  <a:ext uri="{FF2B5EF4-FFF2-40B4-BE49-F238E27FC236}">
                    <a16:creationId xmlns:a16="http://schemas.microsoft.com/office/drawing/2014/main" id="{4C2436DD-4CD9-7563-F75F-1A9367DFA1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21609" y="5721507"/>
                <a:ext cx="898052" cy="925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4" name="3D-Modell 153">
                <a:extLst>
                  <a:ext uri="{FF2B5EF4-FFF2-40B4-BE49-F238E27FC236}">
                    <a16:creationId xmlns:a16="http://schemas.microsoft.com/office/drawing/2014/main" id="{9A4C8AF1-A041-88C0-6B54-FF7A1AFD17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8270122"/>
                  </p:ext>
                </p:extLst>
              </p:nvPr>
            </p:nvGraphicFramePr>
            <p:xfrm>
              <a:off x="5145123" y="4492493"/>
              <a:ext cx="898173" cy="910713"/>
            </p:xfrm>
            <a:graphic>
              <a:graphicData uri="http://schemas.microsoft.com/office/drawing/2017/model3d">
                <am3d:model3d r:embed="rId39">
                  <am3d:spPr>
                    <a:xfrm>
                      <a:off x="0" y="0"/>
                      <a:ext cx="898173" cy="910713"/>
                    </a:xfrm>
                    <a:prstGeom prst="rect">
                      <a:avLst/>
                    </a:prstGeom>
                  </am3d:spPr>
                  <am3d:camera>
                    <am3d:pos x="0" y="0" z="702887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4152966" dy="-20599000" dz="244589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40"/>
                  </am3d:raster>
                  <am3d:objViewport viewportSz="11628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4" name="3D-Modell 153">
                <a:extLst>
                  <a:ext uri="{FF2B5EF4-FFF2-40B4-BE49-F238E27FC236}">
                    <a16:creationId xmlns:a16="http://schemas.microsoft.com/office/drawing/2014/main" id="{9A4C8AF1-A041-88C0-6B54-FF7A1AFD17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145123" y="4492493"/>
                <a:ext cx="898173" cy="91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-Modell 154">
                <a:extLst>
                  <a:ext uri="{FF2B5EF4-FFF2-40B4-BE49-F238E27FC236}">
                    <a16:creationId xmlns:a16="http://schemas.microsoft.com/office/drawing/2014/main" id="{036A1A5A-9913-A5C8-9134-0CCC2E1D16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702070"/>
                  </p:ext>
                </p:extLst>
              </p:nvPr>
            </p:nvGraphicFramePr>
            <p:xfrm>
              <a:off x="5181378" y="5734429"/>
              <a:ext cx="879187" cy="910763"/>
            </p:xfrm>
            <a:graphic>
              <a:graphicData uri="http://schemas.microsoft.com/office/drawing/2017/model3d">
                <am3d:model3d r:embed="rId41">
                  <am3d:spPr>
                    <a:xfrm>
                      <a:off x="0" y="0"/>
                      <a:ext cx="879187" cy="910763"/>
                    </a:xfrm>
                    <a:prstGeom prst="rect">
                      <a:avLst/>
                    </a:prstGeom>
                  </am3d:spPr>
                  <am3d:camera>
                    <am3d:pos x="0" y="0" z="702711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4152966" dy="-20599000" dz="2444603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42"/>
                  </am3d:raster>
                  <am3d:objViewport viewportSz="1162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-Modell 154">
                <a:extLst>
                  <a:ext uri="{FF2B5EF4-FFF2-40B4-BE49-F238E27FC236}">
                    <a16:creationId xmlns:a16="http://schemas.microsoft.com/office/drawing/2014/main" id="{036A1A5A-9913-A5C8-9134-0CCC2E1D16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81378" y="5734429"/>
                <a:ext cx="879187" cy="910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6" name="3D-Modell 155">
                <a:extLst>
                  <a:ext uri="{FF2B5EF4-FFF2-40B4-BE49-F238E27FC236}">
                    <a16:creationId xmlns:a16="http://schemas.microsoft.com/office/drawing/2014/main" id="{D38222E3-99AC-D1B2-2BFE-15EBF7570D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6748719"/>
                  </p:ext>
                </p:extLst>
              </p:nvPr>
            </p:nvGraphicFramePr>
            <p:xfrm>
              <a:off x="6602290" y="4492421"/>
              <a:ext cx="936285" cy="910857"/>
            </p:xfrm>
            <a:graphic>
              <a:graphicData uri="http://schemas.microsoft.com/office/drawing/2017/model3d">
                <am3d:model3d r:embed="rId43">
                  <am3d:spPr>
                    <a:xfrm>
                      <a:off x="0" y="0"/>
                      <a:ext cx="936285" cy="910857"/>
                    </a:xfrm>
                    <a:prstGeom prst="rect">
                      <a:avLst/>
                    </a:prstGeom>
                  </am3d:spPr>
                  <am3d:camera>
                    <am3d:pos x="0" y="0" z="703064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4140099" dy="-20599000" dz="244589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44"/>
                  </am3d:raster>
                  <am3d:objViewport viewportSz="1163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6" name="3D-Modell 155">
                <a:extLst>
                  <a:ext uri="{FF2B5EF4-FFF2-40B4-BE49-F238E27FC236}">
                    <a16:creationId xmlns:a16="http://schemas.microsoft.com/office/drawing/2014/main" id="{D38222E3-99AC-D1B2-2BFE-15EBF7570D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02290" y="4492421"/>
                <a:ext cx="936285" cy="910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7" name="3D-Modell 156">
                <a:extLst>
                  <a:ext uri="{FF2B5EF4-FFF2-40B4-BE49-F238E27FC236}">
                    <a16:creationId xmlns:a16="http://schemas.microsoft.com/office/drawing/2014/main" id="{C2470A76-BE3C-9A1C-9C45-B0F2873910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6099522"/>
                  </p:ext>
                </p:extLst>
              </p:nvPr>
            </p:nvGraphicFramePr>
            <p:xfrm>
              <a:off x="6647842" y="5740605"/>
              <a:ext cx="888306" cy="932623"/>
            </p:xfrm>
            <a:graphic>
              <a:graphicData uri="http://schemas.microsoft.com/office/drawing/2017/model3d">
                <am3d:model3d r:embed="rId45">
                  <am3d:spPr>
                    <a:xfrm>
                      <a:off x="0" y="0"/>
                      <a:ext cx="888306" cy="932623"/>
                    </a:xfrm>
                    <a:prstGeom prst="rect">
                      <a:avLst/>
                    </a:prstGeom>
                  </am3d:spPr>
                  <am3d:camera>
                    <am3d:pos x="0" y="0" z="702711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4152966" dy="-20599000" dz="2444603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46"/>
                  </am3d:raster>
                  <am3d:objViewport viewportSz="1190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7" name="3D-Modell 156">
                <a:extLst>
                  <a:ext uri="{FF2B5EF4-FFF2-40B4-BE49-F238E27FC236}">
                    <a16:creationId xmlns:a16="http://schemas.microsoft.com/office/drawing/2014/main" id="{C2470A76-BE3C-9A1C-9C45-B0F287391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47842" y="5740605"/>
                <a:ext cx="888306" cy="932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9" name="3D-Modell 158">
                <a:extLst>
                  <a:ext uri="{FF2B5EF4-FFF2-40B4-BE49-F238E27FC236}">
                    <a16:creationId xmlns:a16="http://schemas.microsoft.com/office/drawing/2014/main" id="{A3613086-63CE-CF9E-E437-B997F86D7A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9308501"/>
                  </p:ext>
                </p:extLst>
              </p:nvPr>
            </p:nvGraphicFramePr>
            <p:xfrm>
              <a:off x="8123264" y="4508878"/>
              <a:ext cx="768505" cy="886527"/>
            </p:xfrm>
            <a:graphic>
              <a:graphicData uri="http://schemas.microsoft.com/office/drawing/2017/model3d">
                <am3d:model3d r:embed="rId47">
                  <am3d:spPr>
                    <a:xfrm>
                      <a:off x="0" y="0"/>
                      <a:ext cx="768505" cy="886527"/>
                    </a:xfrm>
                    <a:prstGeom prst="rect">
                      <a:avLst/>
                    </a:prstGeom>
                  </am3d:spPr>
                  <am3d:camera>
                    <am3d:pos x="0" y="0" z="642651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8993566" dy="-20599000" dz="244589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48"/>
                  </am3d:raster>
                  <am3d:objViewport viewportSz="10721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9" name="3D-Modell 158">
                <a:extLst>
                  <a:ext uri="{FF2B5EF4-FFF2-40B4-BE49-F238E27FC236}">
                    <a16:creationId xmlns:a16="http://schemas.microsoft.com/office/drawing/2014/main" id="{A3613086-63CE-CF9E-E437-B997F86D7A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123264" y="4508878"/>
                <a:ext cx="768505" cy="886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0" name="3D-Modell 159">
                <a:extLst>
                  <a:ext uri="{FF2B5EF4-FFF2-40B4-BE49-F238E27FC236}">
                    <a16:creationId xmlns:a16="http://schemas.microsoft.com/office/drawing/2014/main" id="{C2AE7929-2702-5395-9773-D089326102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3676243"/>
                  </p:ext>
                </p:extLst>
              </p:nvPr>
            </p:nvGraphicFramePr>
            <p:xfrm>
              <a:off x="8078094" y="5723002"/>
              <a:ext cx="855673" cy="922329"/>
            </p:xfrm>
            <a:graphic>
              <a:graphicData uri="http://schemas.microsoft.com/office/drawing/2017/model3d">
                <am3d:model3d r:embed="rId49">
                  <am3d:spPr>
                    <a:xfrm>
                      <a:off x="0" y="0"/>
                      <a:ext cx="855673" cy="922329"/>
                    </a:xfrm>
                    <a:prstGeom prst="rect">
                      <a:avLst/>
                    </a:prstGeom>
                  </am3d:spPr>
                  <am3d:camera>
                    <am3d:pos x="0" y="0" z="68590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12875536" dy="-20600858" dz="2446352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50"/>
                  </am3d:raster>
                  <am3d:objViewport viewportSz="1159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0" name="3D-Modell 159">
                <a:extLst>
                  <a:ext uri="{FF2B5EF4-FFF2-40B4-BE49-F238E27FC236}">
                    <a16:creationId xmlns:a16="http://schemas.microsoft.com/office/drawing/2014/main" id="{C2AE7929-2702-5395-9773-D089326102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78094" y="5723002"/>
                <a:ext cx="855673" cy="922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1" name="3D-Modell 160">
                <a:extLst>
                  <a:ext uri="{FF2B5EF4-FFF2-40B4-BE49-F238E27FC236}">
                    <a16:creationId xmlns:a16="http://schemas.microsoft.com/office/drawing/2014/main" id="{4FEF789A-B62D-6CD0-2509-06E161352F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8129103"/>
                  </p:ext>
                </p:extLst>
              </p:nvPr>
            </p:nvGraphicFramePr>
            <p:xfrm>
              <a:off x="9399534" y="4547212"/>
              <a:ext cx="982805" cy="812705"/>
            </p:xfrm>
            <a:graphic>
              <a:graphicData uri="http://schemas.microsoft.com/office/drawing/2017/model3d">
                <am3d:model3d r:embed="rId51">
                  <am3d:spPr>
                    <a:xfrm>
                      <a:off x="0" y="0"/>
                      <a:ext cx="982805" cy="812705"/>
                    </a:xfrm>
                    <a:prstGeom prst="rect">
                      <a:avLst/>
                    </a:prstGeom>
                  </am3d:spPr>
                  <am3d:camera>
                    <am3d:pos x="0" y="0" z="702316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0795197" dy="-19212809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52"/>
                  </am3d:raster>
                  <am3d:objViewport viewportSz="1190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1" name="3D-Modell 160">
                <a:extLst>
                  <a:ext uri="{FF2B5EF4-FFF2-40B4-BE49-F238E27FC236}">
                    <a16:creationId xmlns:a16="http://schemas.microsoft.com/office/drawing/2014/main" id="{4FEF789A-B62D-6CD0-2509-06E161352F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99534" y="4547212"/>
                <a:ext cx="982805" cy="812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2" name="3D-Modell 161">
                <a:extLst>
                  <a:ext uri="{FF2B5EF4-FFF2-40B4-BE49-F238E27FC236}">
                    <a16:creationId xmlns:a16="http://schemas.microsoft.com/office/drawing/2014/main" id="{E26F02B8-1FEC-BCF2-D936-0885B0E95B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675217"/>
                  </p:ext>
                </p:extLst>
              </p:nvPr>
            </p:nvGraphicFramePr>
            <p:xfrm>
              <a:off x="9538344" y="6055906"/>
              <a:ext cx="565263" cy="452210"/>
            </p:xfrm>
            <a:graphic>
              <a:graphicData uri="http://schemas.microsoft.com/office/drawing/2017/model3d">
                <am3d:model3d r:embed="rId53">
                  <am3d:spPr>
                    <a:xfrm>
                      <a:off x="0" y="0"/>
                      <a:ext cx="565263" cy="452210"/>
                    </a:xfrm>
                    <a:prstGeom prst="rect">
                      <a:avLst/>
                    </a:prstGeom>
                  </am3d:spPr>
                  <am3d:camera>
                    <am3d:pos x="0" y="0" z="692676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200" d="1000000"/>
                    <am3d:preTrans dx="-10821643" dy="-19839679" dz="36072144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54"/>
                  </am3d:raster>
                  <am3d:objViewport viewportSz="7913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2" name="3D-Modell 161">
                <a:extLst>
                  <a:ext uri="{FF2B5EF4-FFF2-40B4-BE49-F238E27FC236}">
                    <a16:creationId xmlns:a16="http://schemas.microsoft.com/office/drawing/2014/main" id="{E26F02B8-1FEC-BCF2-D936-0885B0E95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538344" y="6055906"/>
                <a:ext cx="565263" cy="452210"/>
              </a:xfrm>
              <a:prstGeom prst="rect">
                <a:avLst/>
              </a:prstGeom>
            </p:spPr>
          </p:pic>
        </mc:Fallback>
      </mc:AlternateContent>
      <p:cxnSp>
        <p:nvCxnSpPr>
          <p:cNvPr id="163" name="Gerade Verbindung mit Pfeil 162">
            <a:extLst>
              <a:ext uri="{FF2B5EF4-FFF2-40B4-BE49-F238E27FC236}">
                <a16:creationId xmlns:a16="http://schemas.microsoft.com/office/drawing/2014/main" id="{14BEC184-0F0B-8FA1-1654-EE31AE42FA01}"/>
              </a:ext>
            </a:extLst>
          </p:cNvPr>
          <p:cNvCxnSpPr>
            <a:cxnSpLocks/>
          </p:cNvCxnSpPr>
          <p:nvPr/>
        </p:nvCxnSpPr>
        <p:spPr>
          <a:xfrm>
            <a:off x="4795522" y="775860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C23849F3-652B-699F-20C1-278FEFC2FCE0}"/>
              </a:ext>
            </a:extLst>
          </p:cNvPr>
          <p:cNvCxnSpPr>
            <a:cxnSpLocks/>
          </p:cNvCxnSpPr>
          <p:nvPr/>
        </p:nvCxnSpPr>
        <p:spPr>
          <a:xfrm>
            <a:off x="6189526" y="775860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C3D899FE-0DC9-69AA-EFAC-1B676969128D}"/>
              </a:ext>
            </a:extLst>
          </p:cNvPr>
          <p:cNvCxnSpPr>
            <a:cxnSpLocks/>
          </p:cNvCxnSpPr>
          <p:nvPr/>
        </p:nvCxnSpPr>
        <p:spPr>
          <a:xfrm>
            <a:off x="7583530" y="773380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DAF86CD4-250D-D0A5-89B4-B31A1F8687AA}"/>
              </a:ext>
            </a:extLst>
          </p:cNvPr>
          <p:cNvCxnSpPr>
            <a:cxnSpLocks/>
          </p:cNvCxnSpPr>
          <p:nvPr/>
        </p:nvCxnSpPr>
        <p:spPr>
          <a:xfrm>
            <a:off x="8953206" y="773380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6FA9BB27-67F4-7FD1-4B65-A4F743DD9341}"/>
              </a:ext>
            </a:extLst>
          </p:cNvPr>
          <p:cNvCxnSpPr>
            <a:cxnSpLocks/>
          </p:cNvCxnSpPr>
          <p:nvPr/>
        </p:nvCxnSpPr>
        <p:spPr>
          <a:xfrm>
            <a:off x="4770122" y="909210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BE8DA37E-0CBF-6552-E63B-6EEC06882418}"/>
              </a:ext>
            </a:extLst>
          </p:cNvPr>
          <p:cNvCxnSpPr>
            <a:cxnSpLocks/>
          </p:cNvCxnSpPr>
          <p:nvPr/>
        </p:nvCxnSpPr>
        <p:spPr>
          <a:xfrm>
            <a:off x="6164126" y="909210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8781749F-6CF7-2653-291E-20D90CE09B6D}"/>
              </a:ext>
            </a:extLst>
          </p:cNvPr>
          <p:cNvCxnSpPr>
            <a:cxnSpLocks/>
          </p:cNvCxnSpPr>
          <p:nvPr/>
        </p:nvCxnSpPr>
        <p:spPr>
          <a:xfrm>
            <a:off x="7558130" y="906730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06D5B310-2B88-8E4D-844F-97682845A9B5}"/>
              </a:ext>
            </a:extLst>
          </p:cNvPr>
          <p:cNvCxnSpPr>
            <a:cxnSpLocks/>
          </p:cNvCxnSpPr>
          <p:nvPr/>
        </p:nvCxnSpPr>
        <p:spPr>
          <a:xfrm>
            <a:off x="8927806" y="906730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Textfeld 170">
            <a:extLst>
              <a:ext uri="{FF2B5EF4-FFF2-40B4-BE49-F238E27FC236}">
                <a16:creationId xmlns:a16="http://schemas.microsoft.com/office/drawing/2014/main" id="{94B28099-2EF6-F4F2-DE5C-3CECAA6E6347}"/>
              </a:ext>
            </a:extLst>
          </p:cNvPr>
          <p:cNvSpPr txBox="1"/>
          <p:nvPr/>
        </p:nvSpPr>
        <p:spPr>
          <a:xfrm>
            <a:off x="2110494" y="7250697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Target</a:t>
            </a:r>
            <a:endParaRPr lang="de-AT" sz="2400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5DDADD30-29EB-BB85-5BFA-FCD29C8AC045}"/>
              </a:ext>
            </a:extLst>
          </p:cNvPr>
          <p:cNvSpPr txBox="1"/>
          <p:nvPr/>
        </p:nvSpPr>
        <p:spPr>
          <a:xfrm>
            <a:off x="1970629" y="8936402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3711C753-CDFF-6983-8057-68D5EB229FAE}"/>
              </a:ext>
            </a:extLst>
          </p:cNvPr>
          <p:cNvSpPr txBox="1"/>
          <p:nvPr/>
        </p:nvSpPr>
        <p:spPr>
          <a:xfrm>
            <a:off x="3518512" y="707143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EBFD4ED5-9596-998F-1C26-512BEA9769DF}"/>
              </a:ext>
            </a:extLst>
          </p:cNvPr>
          <p:cNvSpPr txBox="1"/>
          <p:nvPr/>
        </p:nvSpPr>
        <p:spPr>
          <a:xfrm>
            <a:off x="4941279" y="7065349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66C93528-0A25-7D26-3835-4AB1459A8F76}"/>
              </a:ext>
            </a:extLst>
          </p:cNvPr>
          <p:cNvSpPr txBox="1"/>
          <p:nvPr/>
        </p:nvSpPr>
        <p:spPr>
          <a:xfrm>
            <a:off x="6388976" y="706655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D4AD13B3-170F-6776-5DCD-85EB1CA56944}"/>
              </a:ext>
            </a:extLst>
          </p:cNvPr>
          <p:cNvSpPr txBox="1"/>
          <p:nvPr/>
        </p:nvSpPr>
        <p:spPr>
          <a:xfrm>
            <a:off x="7773110" y="706414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DE8BF1A-A5F7-0A4B-E181-267CE37EDCB8}"/>
              </a:ext>
            </a:extLst>
          </p:cNvPr>
          <p:cNvSpPr txBox="1"/>
          <p:nvPr/>
        </p:nvSpPr>
        <p:spPr>
          <a:xfrm>
            <a:off x="9157244" y="706414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223B320-02FA-6FB0-0498-A5ECF5C58CE6}"/>
              </a:ext>
            </a:extLst>
          </p:cNvPr>
          <p:cNvSpPr txBox="1"/>
          <p:nvPr/>
        </p:nvSpPr>
        <p:spPr>
          <a:xfrm>
            <a:off x="3518512" y="840453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FCF4A13-7247-9477-6CFA-5D0032F4F44A}"/>
              </a:ext>
            </a:extLst>
          </p:cNvPr>
          <p:cNvSpPr txBox="1"/>
          <p:nvPr/>
        </p:nvSpPr>
        <p:spPr>
          <a:xfrm>
            <a:off x="4941279" y="8398441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53B83E5-D5D6-EF71-053D-EBC0AA66E4B5}"/>
              </a:ext>
            </a:extLst>
          </p:cNvPr>
          <p:cNvSpPr txBox="1"/>
          <p:nvPr/>
        </p:nvSpPr>
        <p:spPr>
          <a:xfrm>
            <a:off x="6388976" y="839964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A62A1A20-EAC8-7338-66CB-C0C62FA11118}"/>
              </a:ext>
            </a:extLst>
          </p:cNvPr>
          <p:cNvSpPr txBox="1"/>
          <p:nvPr/>
        </p:nvSpPr>
        <p:spPr>
          <a:xfrm>
            <a:off x="7773110" y="839724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0102C2D9-9ACD-6F09-29DC-FBB4B19FA768}"/>
              </a:ext>
            </a:extLst>
          </p:cNvPr>
          <p:cNvSpPr txBox="1"/>
          <p:nvPr/>
        </p:nvSpPr>
        <p:spPr>
          <a:xfrm>
            <a:off x="9157244" y="839724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183" name="Verbinder: gewinkelt 182">
            <a:extLst>
              <a:ext uri="{FF2B5EF4-FFF2-40B4-BE49-F238E27FC236}">
                <a16:creationId xmlns:a16="http://schemas.microsoft.com/office/drawing/2014/main" id="{259C8392-765D-95AA-5E86-2F0A8EC31D92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2031480" y="7746505"/>
            <a:ext cx="1710171" cy="5717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Verbinder: gewinkelt 183">
            <a:extLst>
              <a:ext uri="{FF2B5EF4-FFF2-40B4-BE49-F238E27FC236}">
                <a16:creationId xmlns:a16="http://schemas.microsoft.com/office/drawing/2014/main" id="{7521E145-F10E-E8AE-8B81-C919F4F98287}"/>
              </a:ext>
            </a:extLst>
          </p:cNvPr>
          <p:cNvCxnSpPr>
            <a:cxnSpLocks/>
            <a:stCxn id="188" idx="3"/>
          </p:cNvCxnSpPr>
          <p:nvPr/>
        </p:nvCxnSpPr>
        <p:spPr>
          <a:xfrm>
            <a:off x="2031480" y="8318245"/>
            <a:ext cx="1719398" cy="7582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5" name="Textfeld 184">
            <a:extLst>
              <a:ext uri="{FF2B5EF4-FFF2-40B4-BE49-F238E27FC236}">
                <a16:creationId xmlns:a16="http://schemas.microsoft.com/office/drawing/2014/main" id="{FCB18AD9-A155-3291-C3B9-12BCC8917FD9}"/>
              </a:ext>
            </a:extLst>
          </p:cNvPr>
          <p:cNvSpPr txBox="1"/>
          <p:nvPr/>
        </p:nvSpPr>
        <p:spPr>
          <a:xfrm>
            <a:off x="1212105" y="6903604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-2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6C17F1EB-5C4A-D6E3-743F-1361C2EFA908}"/>
              </a:ext>
            </a:extLst>
          </p:cNvPr>
          <p:cNvSpPr txBox="1"/>
          <p:nvPr/>
        </p:nvSpPr>
        <p:spPr>
          <a:xfrm>
            <a:off x="1223317" y="7736453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-1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B3893E22-6B5E-31A7-E501-BF219B305538}"/>
              </a:ext>
            </a:extLst>
          </p:cNvPr>
          <p:cNvSpPr txBox="1"/>
          <p:nvPr/>
        </p:nvSpPr>
        <p:spPr>
          <a:xfrm>
            <a:off x="1238888" y="8593977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</a:t>
            </a:r>
          </a:p>
        </p:txBody>
      </p:sp>
      <p:sp>
        <p:nvSpPr>
          <p:cNvPr id="188" name="Rechteck 187">
            <a:extLst>
              <a:ext uri="{FF2B5EF4-FFF2-40B4-BE49-F238E27FC236}">
                <a16:creationId xmlns:a16="http://schemas.microsoft.com/office/drawing/2014/main" id="{949BD15F-FB07-0E8B-EA64-852AE3ECCB3E}"/>
              </a:ext>
            </a:extLst>
          </p:cNvPr>
          <p:cNvSpPr/>
          <p:nvPr/>
        </p:nvSpPr>
        <p:spPr>
          <a:xfrm>
            <a:off x="703943" y="6933642"/>
            <a:ext cx="1327537" cy="276920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6" name="3D-Modell 215">
                <a:extLst>
                  <a:ext uri="{FF2B5EF4-FFF2-40B4-BE49-F238E27FC236}">
                    <a16:creationId xmlns:a16="http://schemas.microsoft.com/office/drawing/2014/main" id="{C4C78B3F-05D0-1C20-62DE-480D7DC7E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5928658"/>
                  </p:ext>
                </p:extLst>
              </p:nvPr>
            </p:nvGraphicFramePr>
            <p:xfrm>
              <a:off x="750430" y="6989548"/>
              <a:ext cx="937398" cy="892667"/>
            </p:xfrm>
            <a:graphic>
              <a:graphicData uri="http://schemas.microsoft.com/office/drawing/2017/model3d">
                <am3d:model3d r:embed="rId55">
                  <am3d:spPr>
                    <a:xfrm>
                      <a:off x="0" y="0"/>
                      <a:ext cx="937398" cy="892667"/>
                    </a:xfrm>
                    <a:prstGeom prst="rect">
                      <a:avLst/>
                    </a:prstGeom>
                  </am3d:spPr>
                  <am3d:camera>
                    <am3d:pos x="0" y="0" z="718052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041" d="1000000"/>
                    <am3d:preTrans dx="-19414485" dy="-18027736" dz="235747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6"/>
                  </am3d:raster>
                  <am3d:objViewport viewportSz="1372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6" name="3D-Modell 215">
                <a:extLst>
                  <a:ext uri="{FF2B5EF4-FFF2-40B4-BE49-F238E27FC236}">
                    <a16:creationId xmlns:a16="http://schemas.microsoft.com/office/drawing/2014/main" id="{C4C78B3F-05D0-1C20-62DE-480D7DC7E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50430" y="6989548"/>
                <a:ext cx="937398" cy="892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7" name="3D-Modell 216">
                <a:extLst>
                  <a:ext uri="{FF2B5EF4-FFF2-40B4-BE49-F238E27FC236}">
                    <a16:creationId xmlns:a16="http://schemas.microsoft.com/office/drawing/2014/main" id="{EF478D1D-33B1-1E07-5C65-77B1FEC6EC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2656943"/>
                  </p:ext>
                </p:extLst>
              </p:nvPr>
            </p:nvGraphicFramePr>
            <p:xfrm>
              <a:off x="795776" y="7874053"/>
              <a:ext cx="920534" cy="842732"/>
            </p:xfrm>
            <a:graphic>
              <a:graphicData uri="http://schemas.microsoft.com/office/drawing/2017/model3d">
                <am3d:model3d r:embed="rId57">
                  <am3d:spPr>
                    <a:xfrm>
                      <a:off x="0" y="0"/>
                      <a:ext cx="920534" cy="842732"/>
                    </a:xfrm>
                    <a:prstGeom prst="rect">
                      <a:avLst/>
                    </a:prstGeom>
                  </am3d:spPr>
                  <am3d:camera>
                    <am3d:pos x="0" y="0" z="735184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041" d="1000000"/>
                    <am3d:preTrans dx="-19414485" dy="-18027736" dz="2496148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8"/>
                  </am3d:raster>
                  <am3d:objViewport viewportSz="1319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7" name="3D-Modell 216">
                <a:extLst>
                  <a:ext uri="{FF2B5EF4-FFF2-40B4-BE49-F238E27FC236}">
                    <a16:creationId xmlns:a16="http://schemas.microsoft.com/office/drawing/2014/main" id="{EF478D1D-33B1-1E07-5C65-77B1FEC6EC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95776" y="7874053"/>
                <a:ext cx="920534" cy="842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8" name="3D-Modell 217">
                <a:extLst>
                  <a:ext uri="{FF2B5EF4-FFF2-40B4-BE49-F238E27FC236}">
                    <a16:creationId xmlns:a16="http://schemas.microsoft.com/office/drawing/2014/main" id="{F9595F43-BABD-A3A9-4A75-EACF18AEE1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2215223"/>
                  </p:ext>
                </p:extLst>
              </p:nvPr>
            </p:nvGraphicFramePr>
            <p:xfrm>
              <a:off x="740102" y="8662747"/>
              <a:ext cx="1025142" cy="1025142"/>
            </p:xfrm>
            <a:graphic>
              <a:graphicData uri="http://schemas.microsoft.com/office/drawing/2017/model3d">
                <am3d:model3d r:embed="rId59">
                  <am3d:spPr>
                    <a:xfrm>
                      <a:off x="0" y="0"/>
                      <a:ext cx="1025142" cy="1025142"/>
                    </a:xfrm>
                    <a:prstGeom prst="rect">
                      <a:avLst/>
                    </a:prstGeom>
                  </am3d:spPr>
                  <am3d:camera>
                    <am3d:pos x="0" y="0" z="77473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982" d="1000000"/>
                    <am3d:preTrans dx="-20785218" dy="-18000000" dz="2355658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0"/>
                  </am3d:raster>
                  <am3d:objViewport viewportSz="1423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8" name="3D-Modell 217">
                <a:extLst>
                  <a:ext uri="{FF2B5EF4-FFF2-40B4-BE49-F238E27FC236}">
                    <a16:creationId xmlns:a16="http://schemas.microsoft.com/office/drawing/2014/main" id="{F9595F43-BABD-A3A9-4A75-EACF18AEE1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0102" y="8662747"/>
                <a:ext cx="1025142" cy="1025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5" name="3D-Modell 234">
                <a:extLst>
                  <a:ext uri="{FF2B5EF4-FFF2-40B4-BE49-F238E27FC236}">
                    <a16:creationId xmlns:a16="http://schemas.microsoft.com/office/drawing/2014/main" id="{9C322A07-23EA-C12F-D980-636ED23BC9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7493728"/>
                  </p:ext>
                </p:extLst>
              </p:nvPr>
            </p:nvGraphicFramePr>
            <p:xfrm>
              <a:off x="3717720" y="7191456"/>
              <a:ext cx="1042579" cy="1081409"/>
            </p:xfrm>
            <a:graphic>
              <a:graphicData uri="http://schemas.microsoft.com/office/drawing/2017/model3d">
                <am3d:model3d r:embed="rId61">
                  <am3d:spPr>
                    <a:xfrm>
                      <a:off x="0" y="0"/>
                      <a:ext cx="1042579" cy="1081409"/>
                    </a:xfrm>
                    <a:prstGeom prst="rect">
                      <a:avLst/>
                    </a:prstGeom>
                  </am3d:spPr>
                  <am3d:camera>
                    <am3d:pos x="0" y="0" z="740765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18025751" dy="-16725322" dz="2188841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2"/>
                  </am3d:raster>
                  <am3d:objViewport viewportSz="1365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5" name="3D-Modell 234">
                <a:extLst>
                  <a:ext uri="{FF2B5EF4-FFF2-40B4-BE49-F238E27FC236}">
                    <a16:creationId xmlns:a16="http://schemas.microsoft.com/office/drawing/2014/main" id="{9C322A07-23EA-C12F-D980-636ED23BC9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717720" y="7191456"/>
                <a:ext cx="1042579" cy="1081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6" name="3D-Modell 235">
                <a:extLst>
                  <a:ext uri="{FF2B5EF4-FFF2-40B4-BE49-F238E27FC236}">
                    <a16:creationId xmlns:a16="http://schemas.microsoft.com/office/drawing/2014/main" id="{9AC1DD71-8C21-0B96-81AF-481A7D70FC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7283654"/>
                  </p:ext>
                </p:extLst>
              </p:nvPr>
            </p:nvGraphicFramePr>
            <p:xfrm>
              <a:off x="3737110" y="8521337"/>
              <a:ext cx="959002" cy="1091933"/>
            </p:xfrm>
            <a:graphic>
              <a:graphicData uri="http://schemas.microsoft.com/office/drawing/2017/model3d">
                <am3d:model3d r:embed="rId63">
                  <am3d:spPr>
                    <a:xfrm>
                      <a:off x="0" y="0"/>
                      <a:ext cx="959002" cy="109193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041" d="1000000"/>
                    <am3d:preTrans dx="-20801232" dy="-18027736" dz="235747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4"/>
                  </am3d:raster>
                  <am3d:objViewport viewportSz="13388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6" name="3D-Modell 235">
                <a:extLst>
                  <a:ext uri="{FF2B5EF4-FFF2-40B4-BE49-F238E27FC236}">
                    <a16:creationId xmlns:a16="http://schemas.microsoft.com/office/drawing/2014/main" id="{9AC1DD71-8C21-0B96-81AF-481A7D70FC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737110" y="8521337"/>
                <a:ext cx="959002" cy="1091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7" name="3D-Modell 236">
                <a:extLst>
                  <a:ext uri="{FF2B5EF4-FFF2-40B4-BE49-F238E27FC236}">
                    <a16:creationId xmlns:a16="http://schemas.microsoft.com/office/drawing/2014/main" id="{95FDC527-3EE8-08E2-A49A-47ABB4D487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0541199"/>
                  </p:ext>
                </p:extLst>
              </p:nvPr>
            </p:nvGraphicFramePr>
            <p:xfrm>
              <a:off x="5157348" y="7124191"/>
              <a:ext cx="918911" cy="1098831"/>
            </p:xfrm>
            <a:graphic>
              <a:graphicData uri="http://schemas.microsoft.com/office/drawing/2017/model3d">
                <am3d:model3d r:embed="rId65">
                  <am3d:spPr>
                    <a:xfrm>
                      <a:off x="0" y="0"/>
                      <a:ext cx="918911" cy="1098831"/>
                    </a:xfrm>
                    <a:prstGeom prst="rect">
                      <a:avLst/>
                    </a:prstGeom>
                  </am3d:spPr>
                  <am3d:camera>
                    <am3d:pos x="0" y="0" z="744972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6811207" dy="-18000000" dz="2161440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6"/>
                  </am3d:raster>
                  <am3d:objViewport viewportSz="1269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7" name="3D-Modell 236">
                <a:extLst>
                  <a:ext uri="{FF2B5EF4-FFF2-40B4-BE49-F238E27FC236}">
                    <a16:creationId xmlns:a16="http://schemas.microsoft.com/office/drawing/2014/main" id="{95FDC527-3EE8-08E2-A49A-47ABB4D487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57348" y="7124191"/>
                <a:ext cx="918911" cy="1098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8" name="3D-Modell 237">
                <a:extLst>
                  <a:ext uri="{FF2B5EF4-FFF2-40B4-BE49-F238E27FC236}">
                    <a16:creationId xmlns:a16="http://schemas.microsoft.com/office/drawing/2014/main" id="{E1366A88-3BC7-F0AE-2F4D-6F782384DE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395436"/>
                  </p:ext>
                </p:extLst>
              </p:nvPr>
            </p:nvGraphicFramePr>
            <p:xfrm>
              <a:off x="5280608" y="8602212"/>
              <a:ext cx="805759" cy="900000"/>
            </p:xfrm>
            <a:graphic>
              <a:graphicData uri="http://schemas.microsoft.com/office/drawing/2017/model3d">
                <am3d:model3d r:embed="rId67">
                  <am3d:spPr>
                    <a:xfrm>
                      <a:off x="0" y="0"/>
                      <a:ext cx="805759" cy="900000"/>
                    </a:xfrm>
                    <a:prstGeom prst="rect">
                      <a:avLst/>
                    </a:prstGeom>
                  </am3d:spPr>
                  <am3d:camera>
                    <am3d:pos x="0" y="0" z="77632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30" d="1000000"/>
                    <am3d:preTrans dx="-19313306" dy="-16738197" dz="2060085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8"/>
                  </am3d:raster>
                  <am3d:objViewport viewportSz="14089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8" name="3D-Modell 237">
                <a:extLst>
                  <a:ext uri="{FF2B5EF4-FFF2-40B4-BE49-F238E27FC236}">
                    <a16:creationId xmlns:a16="http://schemas.microsoft.com/office/drawing/2014/main" id="{E1366A88-3BC7-F0AE-2F4D-6F782384D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280608" y="8602212"/>
                <a:ext cx="805759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9" name="3D-Modell 238">
                <a:extLst>
                  <a:ext uri="{FF2B5EF4-FFF2-40B4-BE49-F238E27FC236}">
                    <a16:creationId xmlns:a16="http://schemas.microsoft.com/office/drawing/2014/main" id="{DBE57572-1147-1256-0AD4-51884C3F41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890556"/>
                  </p:ext>
                </p:extLst>
              </p:nvPr>
            </p:nvGraphicFramePr>
            <p:xfrm>
              <a:off x="6568352" y="7109309"/>
              <a:ext cx="922643" cy="1131903"/>
            </p:xfrm>
            <a:graphic>
              <a:graphicData uri="http://schemas.microsoft.com/office/drawing/2017/model3d">
                <am3d:model3d r:embed="rId69">
                  <am3d:spPr>
                    <a:xfrm>
                      <a:off x="0" y="0"/>
                      <a:ext cx="922643" cy="1131903"/>
                    </a:xfrm>
                    <a:prstGeom prst="rect">
                      <a:avLst/>
                    </a:prstGeom>
                  </am3d:spPr>
                  <am3d:camera>
                    <am3d:pos x="0" y="0" z="76387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00000" dz="2161440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0"/>
                  </am3d:raster>
                  <am3d:objViewport viewportSz="1284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9" name="3D-Modell 238">
                <a:extLst>
                  <a:ext uri="{FF2B5EF4-FFF2-40B4-BE49-F238E27FC236}">
                    <a16:creationId xmlns:a16="http://schemas.microsoft.com/office/drawing/2014/main" id="{DBE57572-1147-1256-0AD4-51884C3F41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568352" y="7109309"/>
                <a:ext cx="922643" cy="1131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0" name="3D-Modell 239">
                <a:extLst>
                  <a:ext uri="{FF2B5EF4-FFF2-40B4-BE49-F238E27FC236}">
                    <a16:creationId xmlns:a16="http://schemas.microsoft.com/office/drawing/2014/main" id="{540D217C-62ED-9AE1-FC19-31D545D78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1873713"/>
                  </p:ext>
                </p:extLst>
              </p:nvPr>
            </p:nvGraphicFramePr>
            <p:xfrm>
              <a:off x="6600736" y="8470209"/>
              <a:ext cx="957394" cy="1130991"/>
            </p:xfrm>
            <a:graphic>
              <a:graphicData uri="http://schemas.microsoft.com/office/drawing/2017/model3d">
                <am3d:model3d r:embed="rId71">
                  <am3d:spPr>
                    <a:xfrm>
                      <a:off x="0" y="0"/>
                      <a:ext cx="957394" cy="1130991"/>
                    </a:xfrm>
                    <a:prstGeom prst="rect">
                      <a:avLst/>
                    </a:prstGeom>
                  </am3d:spPr>
                  <am3d:camera>
                    <am3d:pos x="0" y="0" z="79432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041" d="1000000"/>
                    <am3d:preTrans dx="-19414485" dy="-18027736" dz="208012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2"/>
                  </am3d:raster>
                  <am3d:objViewport viewportSz="1359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0" name="3D-Modell 239">
                <a:extLst>
                  <a:ext uri="{FF2B5EF4-FFF2-40B4-BE49-F238E27FC236}">
                    <a16:creationId xmlns:a16="http://schemas.microsoft.com/office/drawing/2014/main" id="{540D217C-62ED-9AE1-FC19-31D545D78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600736" y="8470209"/>
                <a:ext cx="957394" cy="1130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1" name="3D-Modell 240">
                <a:extLst>
                  <a:ext uri="{FF2B5EF4-FFF2-40B4-BE49-F238E27FC236}">
                    <a16:creationId xmlns:a16="http://schemas.microsoft.com/office/drawing/2014/main" id="{782AB692-DE49-250A-BA7E-C5D1F2A96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2407845"/>
                  </p:ext>
                </p:extLst>
              </p:nvPr>
            </p:nvGraphicFramePr>
            <p:xfrm>
              <a:off x="7929227" y="7111687"/>
              <a:ext cx="951220" cy="1084390"/>
            </p:xfrm>
            <a:graphic>
              <a:graphicData uri="http://schemas.microsoft.com/office/drawing/2017/model3d">
                <am3d:model3d r:embed="rId73">
                  <am3d:spPr>
                    <a:xfrm>
                      <a:off x="0" y="0"/>
                      <a:ext cx="951220" cy="108439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00000" dz="2041360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4"/>
                  </am3d:raster>
                  <am3d:objViewport viewportSz="1312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1" name="3D-Modell 240">
                <a:extLst>
                  <a:ext uri="{FF2B5EF4-FFF2-40B4-BE49-F238E27FC236}">
                    <a16:creationId xmlns:a16="http://schemas.microsoft.com/office/drawing/2014/main" id="{782AB692-DE49-250A-BA7E-C5D1F2A96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929227" y="7111687"/>
                <a:ext cx="951220" cy="1084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2" name="3D-Modell 241">
                <a:extLst>
                  <a:ext uri="{FF2B5EF4-FFF2-40B4-BE49-F238E27FC236}">
                    <a16:creationId xmlns:a16="http://schemas.microsoft.com/office/drawing/2014/main" id="{04B582F9-AD5C-159C-5CE9-F51C5FA726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9226487"/>
                  </p:ext>
                </p:extLst>
              </p:nvPr>
            </p:nvGraphicFramePr>
            <p:xfrm>
              <a:off x="8036402" y="8444294"/>
              <a:ext cx="827384" cy="1112690"/>
            </p:xfrm>
            <a:graphic>
              <a:graphicData uri="http://schemas.microsoft.com/office/drawing/2017/model3d">
                <am3d:model3d r:embed="rId75">
                  <am3d:spPr>
                    <a:xfrm>
                      <a:off x="0" y="0"/>
                      <a:ext cx="827384" cy="1112690"/>
                    </a:xfrm>
                    <a:prstGeom prst="rect">
                      <a:avLst/>
                    </a:prstGeom>
                  </am3d:spPr>
                  <am3d:camera>
                    <am3d:pos x="0" y="0" z="753671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041" d="1000000"/>
                    <am3d:preTrans dx="-18027736" dy="-18027736" dz="1941448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6"/>
                  </am3d:raster>
                  <am3d:objViewport viewportSz="1245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2" name="3D-Modell 241">
                <a:extLst>
                  <a:ext uri="{FF2B5EF4-FFF2-40B4-BE49-F238E27FC236}">
                    <a16:creationId xmlns:a16="http://schemas.microsoft.com/office/drawing/2014/main" id="{04B582F9-AD5C-159C-5CE9-F51C5FA726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036402" y="8444294"/>
                <a:ext cx="827384" cy="1112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3" name="3D-Modell 242">
                <a:extLst>
                  <a:ext uri="{FF2B5EF4-FFF2-40B4-BE49-F238E27FC236}">
                    <a16:creationId xmlns:a16="http://schemas.microsoft.com/office/drawing/2014/main" id="{E6205736-B9EE-47E7-194D-F159FD7E34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9578912"/>
                  </p:ext>
                </p:extLst>
              </p:nvPr>
            </p:nvGraphicFramePr>
            <p:xfrm>
              <a:off x="9407552" y="7111013"/>
              <a:ext cx="843825" cy="1036608"/>
            </p:xfrm>
            <a:graphic>
              <a:graphicData uri="http://schemas.microsoft.com/office/drawing/2017/model3d">
                <am3d:model3d r:embed="rId77">
                  <am3d:spPr>
                    <a:xfrm>
                      <a:off x="0" y="0"/>
                      <a:ext cx="843825" cy="1036608"/>
                    </a:xfrm>
                    <a:prstGeom prst="rect">
                      <a:avLst/>
                    </a:prstGeom>
                  </am3d:spPr>
                  <am3d:camera>
                    <am3d:pos x="0" y="0" z="709833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21614409" dy="-18000000" dz="1921280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8"/>
                  </am3d:raster>
                  <am3d:objViewport viewportSz="1245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3" name="3D-Modell 242">
                <a:extLst>
                  <a:ext uri="{FF2B5EF4-FFF2-40B4-BE49-F238E27FC236}">
                    <a16:creationId xmlns:a16="http://schemas.microsoft.com/office/drawing/2014/main" id="{E6205736-B9EE-47E7-194D-F159FD7E34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407552" y="7111013"/>
                <a:ext cx="843825" cy="1036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4" name="3D-Modell 243">
                <a:extLst>
                  <a:ext uri="{FF2B5EF4-FFF2-40B4-BE49-F238E27FC236}">
                    <a16:creationId xmlns:a16="http://schemas.microsoft.com/office/drawing/2014/main" id="{AA536F8C-33AC-6EBB-818B-C661A47BB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5212228"/>
                  </p:ext>
                </p:extLst>
              </p:nvPr>
            </p:nvGraphicFramePr>
            <p:xfrm>
              <a:off x="9407552" y="8444294"/>
              <a:ext cx="889931" cy="1117148"/>
            </p:xfrm>
            <a:graphic>
              <a:graphicData uri="http://schemas.microsoft.com/office/drawing/2017/model3d">
                <am3d:model3d r:embed="rId79">
                  <am3d:spPr>
                    <a:xfrm>
                      <a:off x="0" y="0"/>
                      <a:ext cx="889931" cy="1117148"/>
                    </a:xfrm>
                    <a:prstGeom prst="rect">
                      <a:avLst/>
                    </a:prstGeom>
                  </am3d:spPr>
                  <am3d:camera>
                    <am3d:pos x="0" y="0" z="733396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041" d="1000000"/>
                    <am3d:preTrans dx="-18027736" dy="-18027736" dz="1802773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80"/>
                  </am3d:raster>
                  <am3d:objViewport viewportSz="1287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4" name="3D-Modell 243">
                <a:extLst>
                  <a:ext uri="{FF2B5EF4-FFF2-40B4-BE49-F238E27FC236}">
                    <a16:creationId xmlns:a16="http://schemas.microsoft.com/office/drawing/2014/main" id="{AA536F8C-33AC-6EBB-818B-C661A47BB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407552" y="8444294"/>
                <a:ext cx="889931" cy="111714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15631B4B-CE74-23B3-7DA6-4A4E55C17D28}"/>
              </a:ext>
            </a:extLst>
          </p:cNvPr>
          <p:cNvSpPr txBox="1"/>
          <p:nvPr/>
        </p:nvSpPr>
        <p:spPr>
          <a:xfrm>
            <a:off x="691793" y="669292"/>
            <a:ext cx="1339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Input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192667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67E6E855-2725-AABF-48B6-F18E0D7D0351}"/>
              </a:ext>
            </a:extLst>
          </p:cNvPr>
          <p:cNvSpPr txBox="1"/>
          <p:nvPr/>
        </p:nvSpPr>
        <p:spPr>
          <a:xfrm>
            <a:off x="3842937" y="781214"/>
            <a:ext cx="565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 err="1"/>
              <a:t>ConvLSTM</a:t>
            </a:r>
            <a:r>
              <a:rPr lang="de-AT" sz="3200" b="1" dirty="0"/>
              <a:t>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0537B8-C18C-E4C9-52E8-0FAC5B1E3B33}"/>
              </a:ext>
            </a:extLst>
          </p:cNvPr>
          <p:cNvSpPr txBox="1"/>
          <p:nvPr/>
        </p:nvSpPr>
        <p:spPr>
          <a:xfrm rot="16200000">
            <a:off x="-646981" y="2289085"/>
            <a:ext cx="230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T20 TINC1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887474E-9168-8F36-FA21-B73F9B4AE47A}"/>
              </a:ext>
            </a:extLst>
          </p:cNvPr>
          <p:cNvCxnSpPr>
            <a:cxnSpLocks/>
          </p:cNvCxnSpPr>
          <p:nvPr/>
        </p:nvCxnSpPr>
        <p:spPr>
          <a:xfrm flipH="1" flipV="1">
            <a:off x="693395" y="3673017"/>
            <a:ext cx="120066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F2654B69-60C7-6627-5274-C04332AB8AC7}"/>
              </a:ext>
            </a:extLst>
          </p:cNvPr>
          <p:cNvSpPr txBox="1"/>
          <p:nvPr/>
        </p:nvSpPr>
        <p:spPr>
          <a:xfrm rot="16200000">
            <a:off x="-692140" y="4595286"/>
            <a:ext cx="230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T40 TINC2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CA286E3-FEB7-8D4B-D94F-2C2BD318F3D9}"/>
              </a:ext>
            </a:extLst>
          </p:cNvPr>
          <p:cNvSpPr txBox="1"/>
          <p:nvPr/>
        </p:nvSpPr>
        <p:spPr>
          <a:xfrm rot="16200000">
            <a:off x="-646977" y="6901487"/>
            <a:ext cx="2306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/>
              <a:t>T80 TINC4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717E3857-3000-DC52-FA9A-5F50142BA4FB}"/>
              </a:ext>
            </a:extLst>
          </p:cNvPr>
          <p:cNvCxnSpPr>
            <a:cxnSpLocks/>
          </p:cNvCxnSpPr>
          <p:nvPr/>
        </p:nvCxnSpPr>
        <p:spPr>
          <a:xfrm>
            <a:off x="7712948" y="223332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B2BAF6BE-E191-D86B-D47E-AD578C162F18}"/>
              </a:ext>
            </a:extLst>
          </p:cNvPr>
          <p:cNvCxnSpPr>
            <a:cxnSpLocks/>
          </p:cNvCxnSpPr>
          <p:nvPr/>
        </p:nvCxnSpPr>
        <p:spPr>
          <a:xfrm>
            <a:off x="8898672" y="223332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05D35039-DC0E-FE0F-CC49-E58B6B963EBB}"/>
              </a:ext>
            </a:extLst>
          </p:cNvPr>
          <p:cNvCxnSpPr>
            <a:cxnSpLocks/>
          </p:cNvCxnSpPr>
          <p:nvPr/>
        </p:nvCxnSpPr>
        <p:spPr>
          <a:xfrm>
            <a:off x="10167203" y="220852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E976FD2E-0BAD-4CE1-C743-FA96BA405B1A}"/>
              </a:ext>
            </a:extLst>
          </p:cNvPr>
          <p:cNvCxnSpPr>
            <a:cxnSpLocks/>
          </p:cNvCxnSpPr>
          <p:nvPr/>
        </p:nvCxnSpPr>
        <p:spPr>
          <a:xfrm>
            <a:off x="11365172" y="220852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71332C89-F9A7-8251-7732-4E5E6B62AAF0}"/>
              </a:ext>
            </a:extLst>
          </p:cNvPr>
          <p:cNvCxnSpPr>
            <a:cxnSpLocks/>
          </p:cNvCxnSpPr>
          <p:nvPr/>
        </p:nvCxnSpPr>
        <p:spPr>
          <a:xfrm>
            <a:off x="7687548" y="310904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7728DC41-28BC-0834-B759-D044AD348043}"/>
              </a:ext>
            </a:extLst>
          </p:cNvPr>
          <p:cNvCxnSpPr>
            <a:cxnSpLocks/>
          </p:cNvCxnSpPr>
          <p:nvPr/>
        </p:nvCxnSpPr>
        <p:spPr>
          <a:xfrm>
            <a:off x="8898672" y="310904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0792266B-A233-2E50-1775-4E30A5A3B2AF}"/>
              </a:ext>
            </a:extLst>
          </p:cNvPr>
          <p:cNvCxnSpPr>
            <a:cxnSpLocks/>
          </p:cNvCxnSpPr>
          <p:nvPr/>
        </p:nvCxnSpPr>
        <p:spPr>
          <a:xfrm>
            <a:off x="10170756" y="308424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3C34B9EA-1E2F-254B-7D32-1B7F25B849F8}"/>
              </a:ext>
            </a:extLst>
          </p:cNvPr>
          <p:cNvCxnSpPr>
            <a:cxnSpLocks/>
          </p:cNvCxnSpPr>
          <p:nvPr/>
        </p:nvCxnSpPr>
        <p:spPr>
          <a:xfrm>
            <a:off x="11365172" y="308424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D5397EFC-6525-016E-75D7-26753D38D072}"/>
              </a:ext>
            </a:extLst>
          </p:cNvPr>
          <p:cNvSpPr txBox="1"/>
          <p:nvPr/>
        </p:nvSpPr>
        <p:spPr>
          <a:xfrm>
            <a:off x="5656691" y="1522012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Target</a:t>
            </a:r>
            <a:endParaRPr lang="de-AT" sz="2400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1AA7358C-1005-74C4-2913-E667A3A53CE1}"/>
              </a:ext>
            </a:extLst>
          </p:cNvPr>
          <p:cNvSpPr txBox="1"/>
          <p:nvPr/>
        </p:nvSpPr>
        <p:spPr>
          <a:xfrm>
            <a:off x="5539760" y="2954654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6C531388-5AE9-9BDD-C19C-F215FCB06047}"/>
              </a:ext>
            </a:extLst>
          </p:cNvPr>
          <p:cNvSpPr txBox="1"/>
          <p:nvPr/>
        </p:nvSpPr>
        <p:spPr>
          <a:xfrm>
            <a:off x="6664538" y="154615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1F2F5853-8B94-3365-DF0B-B5531A1E35C6}"/>
              </a:ext>
            </a:extLst>
          </p:cNvPr>
          <p:cNvSpPr txBox="1"/>
          <p:nvPr/>
        </p:nvSpPr>
        <p:spPr>
          <a:xfrm>
            <a:off x="7858705" y="1540067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7E7DFA1E-DE1B-EA78-9F97-CB79120D3345}"/>
              </a:ext>
            </a:extLst>
          </p:cNvPr>
          <p:cNvSpPr txBox="1"/>
          <p:nvPr/>
        </p:nvSpPr>
        <p:spPr>
          <a:xfrm>
            <a:off x="9123522" y="1541268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0940881-E9EE-AAC4-7AB1-95BC67DBD4FE}"/>
              </a:ext>
            </a:extLst>
          </p:cNvPr>
          <p:cNvSpPr txBox="1"/>
          <p:nvPr/>
        </p:nvSpPr>
        <p:spPr>
          <a:xfrm>
            <a:off x="10385736" y="153886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6A84F59-531E-6F10-FCEB-05CFE388A11C}"/>
              </a:ext>
            </a:extLst>
          </p:cNvPr>
          <p:cNvSpPr txBox="1"/>
          <p:nvPr/>
        </p:nvSpPr>
        <p:spPr>
          <a:xfrm>
            <a:off x="11426970" y="153886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DC3B4757-B995-2702-13D0-D0440EA00511}"/>
              </a:ext>
            </a:extLst>
          </p:cNvPr>
          <p:cNvSpPr txBox="1"/>
          <p:nvPr/>
        </p:nvSpPr>
        <p:spPr>
          <a:xfrm>
            <a:off x="6664538" y="242147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0ADE6E09-F695-1976-E6B2-32DF4D974C73}"/>
              </a:ext>
            </a:extLst>
          </p:cNvPr>
          <p:cNvSpPr txBox="1"/>
          <p:nvPr/>
        </p:nvSpPr>
        <p:spPr>
          <a:xfrm>
            <a:off x="7858705" y="2415385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AF89E809-25DB-FF5A-1E0B-FC8DFB93B648}"/>
              </a:ext>
            </a:extLst>
          </p:cNvPr>
          <p:cNvSpPr txBox="1"/>
          <p:nvPr/>
        </p:nvSpPr>
        <p:spPr>
          <a:xfrm>
            <a:off x="9123522" y="241658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2AF4D2FA-428A-2D9A-5D77-0BD089E3787D}"/>
              </a:ext>
            </a:extLst>
          </p:cNvPr>
          <p:cNvSpPr txBox="1"/>
          <p:nvPr/>
        </p:nvSpPr>
        <p:spPr>
          <a:xfrm>
            <a:off x="10385736" y="241418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2A1E5279-F6E7-72FC-6944-D61E1C29DAF7}"/>
              </a:ext>
            </a:extLst>
          </p:cNvPr>
          <p:cNvSpPr txBox="1"/>
          <p:nvPr/>
        </p:nvSpPr>
        <p:spPr>
          <a:xfrm>
            <a:off x="11426970" y="241418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4" name="Verbinder: gewinkelt 3">
            <a:extLst>
              <a:ext uri="{FF2B5EF4-FFF2-40B4-BE49-F238E27FC236}">
                <a16:creationId xmlns:a16="http://schemas.microsoft.com/office/drawing/2014/main" id="{74D4880F-FECA-8C27-BBDC-27AF3B70D84F}"/>
              </a:ext>
            </a:extLst>
          </p:cNvPr>
          <p:cNvCxnSpPr>
            <a:cxnSpLocks/>
          </p:cNvCxnSpPr>
          <p:nvPr/>
        </p:nvCxnSpPr>
        <p:spPr>
          <a:xfrm flipV="1">
            <a:off x="6321902" y="2234654"/>
            <a:ext cx="587189" cy="3955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51F746F0-1F18-6D6A-1A2B-58EE18EA85BC}"/>
              </a:ext>
            </a:extLst>
          </p:cNvPr>
          <p:cNvCxnSpPr>
            <a:cxnSpLocks/>
          </p:cNvCxnSpPr>
          <p:nvPr/>
        </p:nvCxnSpPr>
        <p:spPr>
          <a:xfrm>
            <a:off x="6321902" y="2627694"/>
            <a:ext cx="587189" cy="4767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44D90BDB-3304-90EE-C0CE-531802F81298}"/>
              </a:ext>
            </a:extLst>
          </p:cNvPr>
          <p:cNvSpPr txBox="1"/>
          <p:nvPr/>
        </p:nvSpPr>
        <p:spPr>
          <a:xfrm>
            <a:off x="683042" y="1906215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AFB528-72F4-161E-8BCC-6959988BCAD0}"/>
              </a:ext>
            </a:extLst>
          </p:cNvPr>
          <p:cNvSpPr txBox="1"/>
          <p:nvPr/>
        </p:nvSpPr>
        <p:spPr>
          <a:xfrm>
            <a:off x="1804690" y="1911677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-3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1B6AAF-2AF2-6D76-5E01-D767D46A5AF0}"/>
              </a:ext>
            </a:extLst>
          </p:cNvPr>
          <p:cNvSpPr txBox="1"/>
          <p:nvPr/>
        </p:nvSpPr>
        <p:spPr>
          <a:xfrm>
            <a:off x="2888394" y="1893121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401DE4E-B271-47DC-6C3F-3009B771CEC8}"/>
              </a:ext>
            </a:extLst>
          </p:cNvPr>
          <p:cNvSpPr txBox="1"/>
          <p:nvPr/>
        </p:nvSpPr>
        <p:spPr>
          <a:xfrm>
            <a:off x="3972098" y="1893121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0043F96-5F23-5A12-F5FA-F78E10177443}"/>
              </a:ext>
            </a:extLst>
          </p:cNvPr>
          <p:cNvSpPr txBox="1"/>
          <p:nvPr/>
        </p:nvSpPr>
        <p:spPr>
          <a:xfrm>
            <a:off x="5000811" y="1892563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EFA6B5-217D-20B4-5058-02B4799D0CF9}"/>
              </a:ext>
            </a:extLst>
          </p:cNvPr>
          <p:cNvCxnSpPr>
            <a:cxnSpLocks/>
          </p:cNvCxnSpPr>
          <p:nvPr/>
        </p:nvCxnSpPr>
        <p:spPr>
          <a:xfrm>
            <a:off x="1974734" y="26387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57C61E4-5729-E3D1-CAE2-142FFAFC6F43}"/>
              </a:ext>
            </a:extLst>
          </p:cNvPr>
          <p:cNvCxnSpPr>
            <a:cxnSpLocks/>
          </p:cNvCxnSpPr>
          <p:nvPr/>
        </p:nvCxnSpPr>
        <p:spPr>
          <a:xfrm>
            <a:off x="3069018" y="26387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5E69CFB-603B-8EAC-19F4-31229013FDE0}"/>
              </a:ext>
            </a:extLst>
          </p:cNvPr>
          <p:cNvCxnSpPr>
            <a:cxnSpLocks/>
          </p:cNvCxnSpPr>
          <p:nvPr/>
        </p:nvCxnSpPr>
        <p:spPr>
          <a:xfrm>
            <a:off x="4162289" y="26139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8D6C15E-4C1D-B807-F991-30769FA0B381}"/>
              </a:ext>
            </a:extLst>
          </p:cNvPr>
          <p:cNvCxnSpPr>
            <a:cxnSpLocks/>
          </p:cNvCxnSpPr>
          <p:nvPr/>
        </p:nvCxnSpPr>
        <p:spPr>
          <a:xfrm>
            <a:off x="5230718" y="261395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481C24D-FF45-2867-EC33-299A0271C6A7}"/>
              </a:ext>
            </a:extLst>
          </p:cNvPr>
          <p:cNvCxnSpPr>
            <a:cxnSpLocks/>
          </p:cNvCxnSpPr>
          <p:nvPr/>
        </p:nvCxnSpPr>
        <p:spPr>
          <a:xfrm flipH="1" flipV="1">
            <a:off x="679267" y="5981936"/>
            <a:ext cx="120066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-Modell 32">
                <a:extLst>
                  <a:ext uri="{FF2B5EF4-FFF2-40B4-BE49-F238E27FC236}">
                    <a16:creationId xmlns:a16="http://schemas.microsoft.com/office/drawing/2014/main" id="{63F76DA2-DDB8-8441-3AEB-AD78746A09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4598726"/>
                  </p:ext>
                </p:extLst>
              </p:nvPr>
            </p:nvGraphicFramePr>
            <p:xfrm>
              <a:off x="1063467" y="2290635"/>
              <a:ext cx="816000" cy="7200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6000" cy="720000"/>
                    </a:xfrm>
                    <a:prstGeom prst="rect">
                      <a:avLst/>
                    </a:prstGeom>
                  </am3d:spPr>
                  <am3d:camera>
                    <am3d:pos x="0" y="0" z="7792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10414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0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-Modell 32">
                <a:extLst>
                  <a:ext uri="{FF2B5EF4-FFF2-40B4-BE49-F238E27FC236}">
                    <a16:creationId xmlns:a16="http://schemas.microsoft.com/office/drawing/2014/main" id="{63F76DA2-DDB8-8441-3AEB-AD78746A09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3467" y="2290635"/>
                <a:ext cx="81600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-Modell 33">
                <a:extLst>
                  <a:ext uri="{FF2B5EF4-FFF2-40B4-BE49-F238E27FC236}">
                    <a16:creationId xmlns:a16="http://schemas.microsoft.com/office/drawing/2014/main" id="{C9AF0E24-503B-A812-7F42-9899E0A9D5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3405869"/>
                  </p:ext>
                </p:extLst>
              </p:nvPr>
            </p:nvGraphicFramePr>
            <p:xfrm>
              <a:off x="2260704" y="2266966"/>
              <a:ext cx="782610" cy="720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82610" cy="720000"/>
                    </a:xfrm>
                    <a:prstGeom prst="rect">
                      <a:avLst/>
                    </a:prstGeom>
                  </am3d:spPr>
                  <am3d:camera>
                    <am3d:pos x="0" y="0" z="7792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10414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95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-Modell 33">
                <a:extLst>
                  <a:ext uri="{FF2B5EF4-FFF2-40B4-BE49-F238E27FC236}">
                    <a16:creationId xmlns:a16="http://schemas.microsoft.com/office/drawing/2014/main" id="{C9AF0E24-503B-A812-7F42-9899E0A9D5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0704" y="2266966"/>
                <a:ext cx="78261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-Modell 34">
                <a:extLst>
                  <a:ext uri="{FF2B5EF4-FFF2-40B4-BE49-F238E27FC236}">
                    <a16:creationId xmlns:a16="http://schemas.microsoft.com/office/drawing/2014/main" id="{260FF9FA-7C2F-8759-448C-1193E1B330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9044050"/>
                  </p:ext>
                </p:extLst>
              </p:nvPr>
            </p:nvGraphicFramePr>
            <p:xfrm>
              <a:off x="3276147" y="2276459"/>
              <a:ext cx="782610" cy="72000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82610" cy="720000"/>
                    </a:xfrm>
                    <a:prstGeom prst="rect">
                      <a:avLst/>
                    </a:prstGeom>
                  </am3d:spPr>
                  <am3d:camera>
                    <am3d:pos x="0" y="0" z="7792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10414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95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-Modell 34">
                <a:extLst>
                  <a:ext uri="{FF2B5EF4-FFF2-40B4-BE49-F238E27FC236}">
                    <a16:creationId xmlns:a16="http://schemas.microsoft.com/office/drawing/2014/main" id="{260FF9FA-7C2F-8759-448C-1193E1B330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6147" y="2276459"/>
                <a:ext cx="78261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-Modell 35">
                <a:extLst>
                  <a:ext uri="{FF2B5EF4-FFF2-40B4-BE49-F238E27FC236}">
                    <a16:creationId xmlns:a16="http://schemas.microsoft.com/office/drawing/2014/main" id="{F6F350AA-C12E-0C6E-6F85-30D2367D6A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3611051"/>
                  </p:ext>
                </p:extLst>
              </p:nvPr>
            </p:nvGraphicFramePr>
            <p:xfrm>
              <a:off x="4411296" y="2294493"/>
              <a:ext cx="782610" cy="720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82610" cy="720000"/>
                    </a:xfrm>
                    <a:prstGeom prst="rect">
                      <a:avLst/>
                    </a:prstGeom>
                  </am3d:spPr>
                  <am3d:camera>
                    <am3d:pos x="0" y="0" z="7792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10414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0956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-Modell 35">
                <a:extLst>
                  <a:ext uri="{FF2B5EF4-FFF2-40B4-BE49-F238E27FC236}">
                    <a16:creationId xmlns:a16="http://schemas.microsoft.com/office/drawing/2014/main" id="{F6F350AA-C12E-0C6E-6F85-30D2367D6A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1296" y="2294493"/>
                <a:ext cx="78261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-Modell 36">
                <a:extLst>
                  <a:ext uri="{FF2B5EF4-FFF2-40B4-BE49-F238E27FC236}">
                    <a16:creationId xmlns:a16="http://schemas.microsoft.com/office/drawing/2014/main" id="{8419199D-36D5-4417-C59A-F028CDDB42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4525951"/>
                  </p:ext>
                </p:extLst>
              </p:nvPr>
            </p:nvGraphicFramePr>
            <p:xfrm>
              <a:off x="5481910" y="2299237"/>
              <a:ext cx="767471" cy="72000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67471" cy="720000"/>
                    </a:xfrm>
                    <a:prstGeom prst="rect">
                      <a:avLst/>
                    </a:prstGeom>
                  </am3d:spPr>
                  <am3d:camera>
                    <am3d:pos x="0" y="0" z="7792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10414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681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-Modell 36">
                <a:extLst>
                  <a:ext uri="{FF2B5EF4-FFF2-40B4-BE49-F238E27FC236}">
                    <a16:creationId xmlns:a16="http://schemas.microsoft.com/office/drawing/2014/main" id="{8419199D-36D5-4417-C59A-F028CDDB42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1910" y="2299237"/>
                <a:ext cx="767471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-Modell 37">
                <a:extLst>
                  <a:ext uri="{FF2B5EF4-FFF2-40B4-BE49-F238E27FC236}">
                    <a16:creationId xmlns:a16="http://schemas.microsoft.com/office/drawing/2014/main" id="{B2E60541-309D-AE52-7B8F-8BE00D7D32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22944"/>
                  </p:ext>
                </p:extLst>
              </p:nvPr>
            </p:nvGraphicFramePr>
            <p:xfrm>
              <a:off x="6880835" y="1850131"/>
              <a:ext cx="799121" cy="72000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799121" cy="720000"/>
                    </a:xfrm>
                    <a:prstGeom prst="rect">
                      <a:avLst/>
                    </a:prstGeom>
                  </am3d:spPr>
                  <am3d:camera>
                    <am3d:pos x="0" y="0" z="761636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5598399" dy="-167991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0523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-Modell 37">
                <a:extLst>
                  <a:ext uri="{FF2B5EF4-FFF2-40B4-BE49-F238E27FC236}">
                    <a16:creationId xmlns:a16="http://schemas.microsoft.com/office/drawing/2014/main" id="{B2E60541-309D-AE52-7B8F-8BE00D7D32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80835" y="1850131"/>
                <a:ext cx="799121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-Modell 38">
                <a:extLst>
                  <a:ext uri="{FF2B5EF4-FFF2-40B4-BE49-F238E27FC236}">
                    <a16:creationId xmlns:a16="http://schemas.microsoft.com/office/drawing/2014/main" id="{8B584A04-38E2-5BFB-145B-18668CD67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1811251"/>
                  </p:ext>
                </p:extLst>
              </p:nvPr>
            </p:nvGraphicFramePr>
            <p:xfrm>
              <a:off x="8067085" y="1893950"/>
              <a:ext cx="814944" cy="72000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814944" cy="720000"/>
                    </a:xfrm>
                    <a:prstGeom prst="rect">
                      <a:avLst/>
                    </a:prstGeom>
                  </am3d:spPr>
                  <am3d:camera>
                    <am3d:pos x="0" y="0" z="76195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5608811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0523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-Modell 38">
                <a:extLst>
                  <a:ext uri="{FF2B5EF4-FFF2-40B4-BE49-F238E27FC236}">
                    <a16:creationId xmlns:a16="http://schemas.microsoft.com/office/drawing/2014/main" id="{8B584A04-38E2-5BFB-145B-18668CD67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67085" y="1893950"/>
                <a:ext cx="814944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-Modell 41">
                <a:extLst>
                  <a:ext uri="{FF2B5EF4-FFF2-40B4-BE49-F238E27FC236}">
                    <a16:creationId xmlns:a16="http://schemas.microsoft.com/office/drawing/2014/main" id="{46539F79-6037-6412-1EF5-E8B8D40434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1147597"/>
                  </p:ext>
                </p:extLst>
              </p:nvPr>
            </p:nvGraphicFramePr>
            <p:xfrm>
              <a:off x="9256771" y="1844453"/>
              <a:ext cx="843741" cy="729977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843741" cy="729977"/>
                    </a:xfrm>
                    <a:prstGeom prst="rect">
                      <a:avLst/>
                    </a:prstGeom>
                  </am3d:spPr>
                  <am3d:camera>
                    <am3d:pos x="0" y="0" z="76195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5608811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052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-Modell 41">
                <a:extLst>
                  <a:ext uri="{FF2B5EF4-FFF2-40B4-BE49-F238E27FC236}">
                    <a16:creationId xmlns:a16="http://schemas.microsoft.com/office/drawing/2014/main" id="{46539F79-6037-6412-1EF5-E8B8D40434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56771" y="1844453"/>
                <a:ext cx="843741" cy="72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-Modell 42">
                <a:extLst>
                  <a:ext uri="{FF2B5EF4-FFF2-40B4-BE49-F238E27FC236}">
                    <a16:creationId xmlns:a16="http://schemas.microsoft.com/office/drawing/2014/main" id="{AE247DAF-1CB0-7BB8-D539-DEFB060198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4152289"/>
                  </p:ext>
                </p:extLst>
              </p:nvPr>
            </p:nvGraphicFramePr>
            <p:xfrm>
              <a:off x="10494967" y="1850131"/>
              <a:ext cx="814944" cy="72000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814944" cy="720000"/>
                    </a:xfrm>
                    <a:prstGeom prst="rect">
                      <a:avLst/>
                    </a:prstGeom>
                  </am3d:spPr>
                  <am3d:camera>
                    <am3d:pos x="0" y="0" z="76195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5608811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0523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-Modell 42">
                <a:extLst>
                  <a:ext uri="{FF2B5EF4-FFF2-40B4-BE49-F238E27FC236}">
                    <a16:creationId xmlns:a16="http://schemas.microsoft.com/office/drawing/2014/main" id="{AE247DAF-1CB0-7BB8-D539-DEFB060198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94967" y="1850131"/>
                <a:ext cx="814944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3D-Modell 43">
                <a:extLst>
                  <a:ext uri="{FF2B5EF4-FFF2-40B4-BE49-F238E27FC236}">
                    <a16:creationId xmlns:a16="http://schemas.microsoft.com/office/drawing/2014/main" id="{7A36A490-2816-C914-A182-2E3D51A9B6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915027"/>
                  </p:ext>
                </p:extLst>
              </p:nvPr>
            </p:nvGraphicFramePr>
            <p:xfrm>
              <a:off x="11677278" y="1907144"/>
              <a:ext cx="814944" cy="72000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814944" cy="720000"/>
                    </a:xfrm>
                    <a:prstGeom prst="rect">
                      <a:avLst/>
                    </a:prstGeom>
                  </am3d:spPr>
                  <am3d:camera>
                    <am3d:pos x="0" y="0" z="761636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5598399" dy="-167991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0523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3D-Modell 43">
                <a:extLst>
                  <a:ext uri="{FF2B5EF4-FFF2-40B4-BE49-F238E27FC236}">
                    <a16:creationId xmlns:a16="http://schemas.microsoft.com/office/drawing/2014/main" id="{7A36A490-2816-C914-A182-2E3D51A9B6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677278" y="1907144"/>
                <a:ext cx="814944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-Modell 44">
                <a:extLst>
                  <a:ext uri="{FF2B5EF4-FFF2-40B4-BE49-F238E27FC236}">
                    <a16:creationId xmlns:a16="http://schemas.microsoft.com/office/drawing/2014/main" id="{320EFED1-6F9B-5993-C0F1-85FFAD6732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0432364"/>
                  </p:ext>
                </p:extLst>
              </p:nvPr>
            </p:nvGraphicFramePr>
            <p:xfrm>
              <a:off x="6858177" y="2749048"/>
              <a:ext cx="807619" cy="720000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807619" cy="720000"/>
                    </a:xfrm>
                    <a:prstGeom prst="rect">
                      <a:avLst/>
                    </a:prstGeom>
                  </am3d:spPr>
                  <am3d:camera>
                    <am3d:pos x="0" y="0" z="76195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5608811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139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-Modell 44">
                <a:extLst>
                  <a:ext uri="{FF2B5EF4-FFF2-40B4-BE49-F238E27FC236}">
                    <a16:creationId xmlns:a16="http://schemas.microsoft.com/office/drawing/2014/main" id="{320EFED1-6F9B-5993-C0F1-85FFAD6732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58177" y="2749048"/>
                <a:ext cx="80761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-Modell 45">
                <a:extLst>
                  <a:ext uri="{FF2B5EF4-FFF2-40B4-BE49-F238E27FC236}">
                    <a16:creationId xmlns:a16="http://schemas.microsoft.com/office/drawing/2014/main" id="{87A8ECAB-87C8-1281-5230-B7F2EF9B17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180683"/>
                  </p:ext>
                </p:extLst>
              </p:nvPr>
            </p:nvGraphicFramePr>
            <p:xfrm>
              <a:off x="8010893" y="2785240"/>
              <a:ext cx="807619" cy="720000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807619" cy="720000"/>
                    </a:xfrm>
                    <a:prstGeom prst="rect">
                      <a:avLst/>
                    </a:prstGeom>
                  </am3d:spPr>
                  <am3d:camera>
                    <am3d:pos x="0" y="0" z="76195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5608811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1139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-Modell 45">
                <a:extLst>
                  <a:ext uri="{FF2B5EF4-FFF2-40B4-BE49-F238E27FC236}">
                    <a16:creationId xmlns:a16="http://schemas.microsoft.com/office/drawing/2014/main" id="{87A8ECAB-87C8-1281-5230-B7F2EF9B17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10893" y="2785240"/>
                <a:ext cx="80761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-Modell 46">
                <a:extLst>
                  <a:ext uri="{FF2B5EF4-FFF2-40B4-BE49-F238E27FC236}">
                    <a16:creationId xmlns:a16="http://schemas.microsoft.com/office/drawing/2014/main" id="{C5614288-8BD1-2BBC-487E-12F49F7141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266268"/>
                  </p:ext>
                </p:extLst>
              </p:nvPr>
            </p:nvGraphicFramePr>
            <p:xfrm>
              <a:off x="9257739" y="2785462"/>
              <a:ext cx="807619" cy="720000"/>
            </p:xfrm>
            <a:graphic>
              <a:graphicData uri="http://schemas.microsoft.com/office/drawing/2017/model3d">
                <am3d:model3d r:embed="rId27">
                  <am3d:spPr>
                    <a:xfrm>
                      <a:off x="0" y="0"/>
                      <a:ext cx="807619" cy="720000"/>
                    </a:xfrm>
                    <a:prstGeom prst="rect">
                      <a:avLst/>
                    </a:prstGeom>
                  </am3d:spPr>
                  <am3d:camera>
                    <am3d:pos x="0" y="0" z="76195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5608811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28"/>
                  </am3d:raster>
                  <am3d:objViewport viewportSz="1139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-Modell 46">
                <a:extLst>
                  <a:ext uri="{FF2B5EF4-FFF2-40B4-BE49-F238E27FC236}">
                    <a16:creationId xmlns:a16="http://schemas.microsoft.com/office/drawing/2014/main" id="{C5614288-8BD1-2BBC-487E-12F49F7141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257739" y="2785462"/>
                <a:ext cx="80761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-Modell 47">
                <a:extLst>
                  <a:ext uri="{FF2B5EF4-FFF2-40B4-BE49-F238E27FC236}">
                    <a16:creationId xmlns:a16="http://schemas.microsoft.com/office/drawing/2014/main" id="{56CA0F5A-F3BE-3424-625C-8815C4D1AE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7001029"/>
                  </p:ext>
                </p:extLst>
              </p:nvPr>
            </p:nvGraphicFramePr>
            <p:xfrm>
              <a:off x="10498629" y="2767340"/>
              <a:ext cx="807619" cy="720000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807619" cy="720000"/>
                    </a:xfrm>
                    <a:prstGeom prst="rect">
                      <a:avLst/>
                    </a:prstGeom>
                  </am3d:spPr>
                  <am3d:camera>
                    <am3d:pos x="0" y="0" z="76195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5608811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139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-Modell 47">
                <a:extLst>
                  <a:ext uri="{FF2B5EF4-FFF2-40B4-BE49-F238E27FC236}">
                    <a16:creationId xmlns:a16="http://schemas.microsoft.com/office/drawing/2014/main" id="{56CA0F5A-F3BE-3424-625C-8815C4D1AE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98629" y="2767340"/>
                <a:ext cx="80761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-Modell 48">
                <a:extLst>
                  <a:ext uri="{FF2B5EF4-FFF2-40B4-BE49-F238E27FC236}">
                    <a16:creationId xmlns:a16="http://schemas.microsoft.com/office/drawing/2014/main" id="{AB1F384D-7F21-8D5C-8D05-43475A88DD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3511293"/>
                  </p:ext>
                </p:extLst>
              </p:nvPr>
            </p:nvGraphicFramePr>
            <p:xfrm>
              <a:off x="11684603" y="2749270"/>
              <a:ext cx="807619" cy="720000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807619" cy="720000"/>
                    </a:xfrm>
                    <a:prstGeom prst="rect">
                      <a:avLst/>
                    </a:prstGeom>
                  </am3d:spPr>
                  <am3d:camera>
                    <am3d:pos x="0" y="0" z="761951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5608811" dy="-16810414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0"/>
                  </am3d:raster>
                  <am3d:objViewport viewportSz="1139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-Modell 48">
                <a:extLst>
                  <a:ext uri="{FF2B5EF4-FFF2-40B4-BE49-F238E27FC236}">
                    <a16:creationId xmlns:a16="http://schemas.microsoft.com/office/drawing/2014/main" id="{AB1F384D-7F21-8D5C-8D05-43475A88DD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684603" y="2749270"/>
                <a:ext cx="807619" cy="72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09C7F94-6B58-0BBF-9882-56743F0B5BE2}"/>
              </a:ext>
            </a:extLst>
          </p:cNvPr>
          <p:cNvCxnSpPr>
            <a:cxnSpLocks/>
          </p:cNvCxnSpPr>
          <p:nvPr/>
        </p:nvCxnSpPr>
        <p:spPr>
          <a:xfrm>
            <a:off x="7720273" y="449433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7994A317-EB99-D454-CFE2-B7B117EEC744}"/>
              </a:ext>
            </a:extLst>
          </p:cNvPr>
          <p:cNvCxnSpPr>
            <a:cxnSpLocks/>
          </p:cNvCxnSpPr>
          <p:nvPr/>
        </p:nvCxnSpPr>
        <p:spPr>
          <a:xfrm>
            <a:off x="8905997" y="449433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4C6F3B1C-2949-B6F6-6F55-540154DBF826}"/>
              </a:ext>
            </a:extLst>
          </p:cNvPr>
          <p:cNvCxnSpPr>
            <a:cxnSpLocks/>
          </p:cNvCxnSpPr>
          <p:nvPr/>
        </p:nvCxnSpPr>
        <p:spPr>
          <a:xfrm>
            <a:off x="10174528" y="446953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CD49D41-0791-736A-D5A1-C53A6B4C09CC}"/>
              </a:ext>
            </a:extLst>
          </p:cNvPr>
          <p:cNvCxnSpPr>
            <a:cxnSpLocks/>
          </p:cNvCxnSpPr>
          <p:nvPr/>
        </p:nvCxnSpPr>
        <p:spPr>
          <a:xfrm>
            <a:off x="11372497" y="4469530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51A4EB2-79F3-20BC-09EF-BB6A1C91DC70}"/>
              </a:ext>
            </a:extLst>
          </p:cNvPr>
          <p:cNvCxnSpPr>
            <a:cxnSpLocks/>
          </p:cNvCxnSpPr>
          <p:nvPr/>
        </p:nvCxnSpPr>
        <p:spPr>
          <a:xfrm>
            <a:off x="7694873" y="5370056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CB61C787-32C2-3263-754F-1CB617EE9A5A}"/>
              </a:ext>
            </a:extLst>
          </p:cNvPr>
          <p:cNvCxnSpPr>
            <a:cxnSpLocks/>
          </p:cNvCxnSpPr>
          <p:nvPr/>
        </p:nvCxnSpPr>
        <p:spPr>
          <a:xfrm>
            <a:off x="8905997" y="5370056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A3061C9E-17F5-1B9C-5C9B-D15D512ECF2E}"/>
              </a:ext>
            </a:extLst>
          </p:cNvPr>
          <p:cNvCxnSpPr>
            <a:cxnSpLocks/>
          </p:cNvCxnSpPr>
          <p:nvPr/>
        </p:nvCxnSpPr>
        <p:spPr>
          <a:xfrm>
            <a:off x="10178081" y="5345256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3BBF183-7EF4-085B-E6A9-67C6A4591F84}"/>
              </a:ext>
            </a:extLst>
          </p:cNvPr>
          <p:cNvCxnSpPr>
            <a:cxnSpLocks/>
          </p:cNvCxnSpPr>
          <p:nvPr/>
        </p:nvCxnSpPr>
        <p:spPr>
          <a:xfrm>
            <a:off x="11372497" y="5345256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6618EF03-D9A3-FC8D-B262-DC1B0DD0B4FF}"/>
              </a:ext>
            </a:extLst>
          </p:cNvPr>
          <p:cNvSpPr txBox="1"/>
          <p:nvPr/>
        </p:nvSpPr>
        <p:spPr>
          <a:xfrm>
            <a:off x="5664016" y="3783020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Target</a:t>
            </a:r>
            <a:endParaRPr lang="de-AT" sz="2400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A2D63BA-01C6-F68E-908B-CB37B19F5852}"/>
              </a:ext>
            </a:extLst>
          </p:cNvPr>
          <p:cNvSpPr txBox="1"/>
          <p:nvPr/>
        </p:nvSpPr>
        <p:spPr>
          <a:xfrm>
            <a:off x="5547085" y="5215662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EBCE0E7-DAA0-70DC-C76B-77C2BB9E2F33}"/>
              </a:ext>
            </a:extLst>
          </p:cNvPr>
          <p:cNvSpPr txBox="1"/>
          <p:nvPr/>
        </p:nvSpPr>
        <p:spPr>
          <a:xfrm>
            <a:off x="6671863" y="380716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7C6126CD-E36E-D185-75DA-AA80E669A889}"/>
              </a:ext>
            </a:extLst>
          </p:cNvPr>
          <p:cNvSpPr txBox="1"/>
          <p:nvPr/>
        </p:nvSpPr>
        <p:spPr>
          <a:xfrm>
            <a:off x="7866030" y="3801075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8BB1CBF6-3079-A871-9226-11E75B24D830}"/>
              </a:ext>
            </a:extLst>
          </p:cNvPr>
          <p:cNvSpPr txBox="1"/>
          <p:nvPr/>
        </p:nvSpPr>
        <p:spPr>
          <a:xfrm>
            <a:off x="9130847" y="3802276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CCD127E-D9F2-32DD-62DB-F3DC1A96370F}"/>
              </a:ext>
            </a:extLst>
          </p:cNvPr>
          <p:cNvSpPr txBox="1"/>
          <p:nvPr/>
        </p:nvSpPr>
        <p:spPr>
          <a:xfrm>
            <a:off x="10393061" y="379987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B7CE9485-FA45-1B59-67ED-25F14F01628E}"/>
              </a:ext>
            </a:extLst>
          </p:cNvPr>
          <p:cNvSpPr txBox="1"/>
          <p:nvPr/>
        </p:nvSpPr>
        <p:spPr>
          <a:xfrm>
            <a:off x="11434295" y="379987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DBA0AC2B-9106-B3A7-311E-D07F19CB4C34}"/>
              </a:ext>
            </a:extLst>
          </p:cNvPr>
          <p:cNvSpPr txBox="1"/>
          <p:nvPr/>
        </p:nvSpPr>
        <p:spPr>
          <a:xfrm>
            <a:off x="6671863" y="468248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0E9E7C-B5FB-B5C6-0AAD-3A814BB9ACB3}"/>
              </a:ext>
            </a:extLst>
          </p:cNvPr>
          <p:cNvSpPr txBox="1"/>
          <p:nvPr/>
        </p:nvSpPr>
        <p:spPr>
          <a:xfrm>
            <a:off x="7866030" y="4676393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2E393C31-7D1A-B4A9-D275-6FF661B0E8E0}"/>
              </a:ext>
            </a:extLst>
          </p:cNvPr>
          <p:cNvSpPr txBox="1"/>
          <p:nvPr/>
        </p:nvSpPr>
        <p:spPr>
          <a:xfrm>
            <a:off x="9130847" y="467759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6902E0A-CA98-20F6-CF90-3FE1F9751648}"/>
              </a:ext>
            </a:extLst>
          </p:cNvPr>
          <p:cNvSpPr txBox="1"/>
          <p:nvPr/>
        </p:nvSpPr>
        <p:spPr>
          <a:xfrm>
            <a:off x="10393061" y="467519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EF9A4B72-58C3-3C40-BAB5-26C4D9ED17B3}"/>
              </a:ext>
            </a:extLst>
          </p:cNvPr>
          <p:cNvSpPr txBox="1"/>
          <p:nvPr/>
        </p:nvSpPr>
        <p:spPr>
          <a:xfrm>
            <a:off x="11434295" y="467519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125" name="Verbinder: gewinkelt 124">
            <a:extLst>
              <a:ext uri="{FF2B5EF4-FFF2-40B4-BE49-F238E27FC236}">
                <a16:creationId xmlns:a16="http://schemas.microsoft.com/office/drawing/2014/main" id="{85167386-CD73-42D2-8951-51E6CEFD6300}"/>
              </a:ext>
            </a:extLst>
          </p:cNvPr>
          <p:cNvCxnSpPr>
            <a:cxnSpLocks/>
          </p:cNvCxnSpPr>
          <p:nvPr/>
        </p:nvCxnSpPr>
        <p:spPr>
          <a:xfrm flipV="1">
            <a:off x="6329227" y="4495662"/>
            <a:ext cx="587189" cy="3955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Verbinder: gewinkelt 125">
            <a:extLst>
              <a:ext uri="{FF2B5EF4-FFF2-40B4-BE49-F238E27FC236}">
                <a16:creationId xmlns:a16="http://schemas.microsoft.com/office/drawing/2014/main" id="{EFEAB526-9E5B-D189-5067-891EE2E1FCE6}"/>
              </a:ext>
            </a:extLst>
          </p:cNvPr>
          <p:cNvCxnSpPr>
            <a:cxnSpLocks/>
          </p:cNvCxnSpPr>
          <p:nvPr/>
        </p:nvCxnSpPr>
        <p:spPr>
          <a:xfrm>
            <a:off x="6329227" y="4888702"/>
            <a:ext cx="587189" cy="4767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187B6363-27CE-1BD2-3084-CE706FB1F4C8}"/>
              </a:ext>
            </a:extLst>
          </p:cNvPr>
          <p:cNvSpPr txBox="1"/>
          <p:nvPr/>
        </p:nvSpPr>
        <p:spPr>
          <a:xfrm>
            <a:off x="690367" y="4167223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-4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7B326552-F7A3-1058-7D19-75D4F8E86C8B}"/>
              </a:ext>
            </a:extLst>
          </p:cNvPr>
          <p:cNvSpPr txBox="1"/>
          <p:nvPr/>
        </p:nvSpPr>
        <p:spPr>
          <a:xfrm>
            <a:off x="1812015" y="4172685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-3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2A750744-FE0A-2629-F384-62294A1D83F8}"/>
              </a:ext>
            </a:extLst>
          </p:cNvPr>
          <p:cNvSpPr txBox="1"/>
          <p:nvPr/>
        </p:nvSpPr>
        <p:spPr>
          <a:xfrm>
            <a:off x="2895719" y="4154129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-2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C91FAD8-D906-96CA-A221-2CAF23845FC4}"/>
              </a:ext>
            </a:extLst>
          </p:cNvPr>
          <p:cNvSpPr txBox="1"/>
          <p:nvPr/>
        </p:nvSpPr>
        <p:spPr>
          <a:xfrm>
            <a:off x="3979423" y="4154129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D2B94B56-ADC0-EE62-807A-867C5708FD72}"/>
              </a:ext>
            </a:extLst>
          </p:cNvPr>
          <p:cNvSpPr txBox="1"/>
          <p:nvPr/>
        </p:nvSpPr>
        <p:spPr>
          <a:xfrm>
            <a:off x="5008136" y="4153571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</a:t>
            </a:r>
          </a:p>
        </p:txBody>
      </p: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516BBC09-BDDE-3370-1FEE-F42EDA7759A3}"/>
              </a:ext>
            </a:extLst>
          </p:cNvPr>
          <p:cNvCxnSpPr>
            <a:cxnSpLocks/>
          </p:cNvCxnSpPr>
          <p:nvPr/>
        </p:nvCxnSpPr>
        <p:spPr>
          <a:xfrm>
            <a:off x="1982059" y="489975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AFE8FF79-67BD-B114-9A58-986E2809FBF0}"/>
              </a:ext>
            </a:extLst>
          </p:cNvPr>
          <p:cNvCxnSpPr>
            <a:cxnSpLocks/>
          </p:cNvCxnSpPr>
          <p:nvPr/>
        </p:nvCxnSpPr>
        <p:spPr>
          <a:xfrm>
            <a:off x="3076343" y="489975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2B29D93E-6D86-B75E-14F3-B180F6D6B1EE}"/>
              </a:ext>
            </a:extLst>
          </p:cNvPr>
          <p:cNvCxnSpPr>
            <a:cxnSpLocks/>
          </p:cNvCxnSpPr>
          <p:nvPr/>
        </p:nvCxnSpPr>
        <p:spPr>
          <a:xfrm>
            <a:off x="4169614" y="487495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E75B0509-BAA9-4530-ADF1-7E458D4CAF4E}"/>
              </a:ext>
            </a:extLst>
          </p:cNvPr>
          <p:cNvCxnSpPr>
            <a:cxnSpLocks/>
          </p:cNvCxnSpPr>
          <p:nvPr/>
        </p:nvCxnSpPr>
        <p:spPr>
          <a:xfrm>
            <a:off x="5238043" y="487495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5" name="3D-Modell 194">
                <a:extLst>
                  <a:ext uri="{FF2B5EF4-FFF2-40B4-BE49-F238E27FC236}">
                    <a16:creationId xmlns:a16="http://schemas.microsoft.com/office/drawing/2014/main" id="{93B5281D-7DCB-B12B-0321-3E0738BDB9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0522325"/>
                  </p:ext>
                </p:extLst>
              </p:nvPr>
            </p:nvGraphicFramePr>
            <p:xfrm>
              <a:off x="1042302" y="4562212"/>
              <a:ext cx="847500" cy="720000"/>
            </p:xfrm>
            <a:graphic>
              <a:graphicData uri="http://schemas.microsoft.com/office/drawing/2017/model3d">
                <am3d:model3d r:embed="rId31">
                  <am3d:spPr>
                    <a:xfrm>
                      <a:off x="0" y="0"/>
                      <a:ext cx="847500" cy="720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20413608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1121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5" name="3D-Modell 194">
                <a:extLst>
                  <a:ext uri="{FF2B5EF4-FFF2-40B4-BE49-F238E27FC236}">
                    <a16:creationId xmlns:a16="http://schemas.microsoft.com/office/drawing/2014/main" id="{93B5281D-7DCB-B12B-0321-3E0738BDB9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42302" y="4562212"/>
                <a:ext cx="84750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6" name="3D-Modell 195">
                <a:extLst>
                  <a:ext uri="{FF2B5EF4-FFF2-40B4-BE49-F238E27FC236}">
                    <a16:creationId xmlns:a16="http://schemas.microsoft.com/office/drawing/2014/main" id="{58CFB820-74B5-F207-E55B-05147C63BA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8702055"/>
                  </p:ext>
                </p:extLst>
              </p:nvPr>
            </p:nvGraphicFramePr>
            <p:xfrm>
              <a:off x="2232239" y="4562708"/>
              <a:ext cx="906067" cy="720000"/>
            </p:xfrm>
            <a:graphic>
              <a:graphicData uri="http://schemas.microsoft.com/office/drawing/2017/model3d">
                <am3d:model3d r:embed="rId33">
                  <am3d:spPr>
                    <a:xfrm>
                      <a:off x="0" y="0"/>
                      <a:ext cx="906067" cy="720000"/>
                    </a:xfrm>
                    <a:prstGeom prst="rect">
                      <a:avLst/>
                    </a:prstGeom>
                  </am3d:spPr>
                  <am3d:camera>
                    <am3d:pos x="0" y="0" z="74937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22842458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4"/>
                  </am3d:raster>
                  <am3d:objViewport viewportSz="12094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6" name="3D-Modell 195">
                <a:extLst>
                  <a:ext uri="{FF2B5EF4-FFF2-40B4-BE49-F238E27FC236}">
                    <a16:creationId xmlns:a16="http://schemas.microsoft.com/office/drawing/2014/main" id="{58CFB820-74B5-F207-E55B-05147C63BA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32239" y="4562708"/>
                <a:ext cx="906067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7" name="3D-Modell 196">
                <a:extLst>
                  <a:ext uri="{FF2B5EF4-FFF2-40B4-BE49-F238E27FC236}">
                    <a16:creationId xmlns:a16="http://schemas.microsoft.com/office/drawing/2014/main" id="{4867895F-DFB5-FC27-4B7C-202CF703CB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4921407"/>
                  </p:ext>
                </p:extLst>
              </p:nvPr>
            </p:nvGraphicFramePr>
            <p:xfrm>
              <a:off x="3383559" y="4581280"/>
              <a:ext cx="773333" cy="720000"/>
            </p:xfrm>
            <a:graphic>
              <a:graphicData uri="http://schemas.microsoft.com/office/drawing/2017/model3d">
                <am3d:model3d r:embed="rId35">
                  <am3d:spPr>
                    <a:xfrm>
                      <a:off x="0" y="0"/>
                      <a:ext cx="773333" cy="720000"/>
                    </a:xfrm>
                    <a:prstGeom prst="rect">
                      <a:avLst/>
                    </a:prstGeom>
                  </am3d:spPr>
                  <am3d:camera>
                    <am3d:pos x="0" y="0" z="780286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20439252" dz="1802403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6"/>
                  </am3d:raster>
                  <am3d:objViewport viewportSz="11390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7" name="3D-Modell 196">
                <a:extLst>
                  <a:ext uri="{FF2B5EF4-FFF2-40B4-BE49-F238E27FC236}">
                    <a16:creationId xmlns:a16="http://schemas.microsoft.com/office/drawing/2014/main" id="{4867895F-DFB5-FC27-4B7C-202CF703CB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83559" y="4581280"/>
                <a:ext cx="773333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8" name="3D-Modell 197">
                <a:extLst>
                  <a:ext uri="{FF2B5EF4-FFF2-40B4-BE49-F238E27FC236}">
                    <a16:creationId xmlns:a16="http://schemas.microsoft.com/office/drawing/2014/main" id="{ECCFC10C-6C11-78FF-7EEA-A944F31C4A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8960843"/>
                  </p:ext>
                </p:extLst>
              </p:nvPr>
            </p:nvGraphicFramePr>
            <p:xfrm>
              <a:off x="4501136" y="4603140"/>
              <a:ext cx="757113" cy="720000"/>
            </p:xfrm>
            <a:graphic>
              <a:graphicData uri="http://schemas.microsoft.com/office/drawing/2017/model3d">
                <am3d:model3d r:embed="rId37">
                  <am3d:spPr>
                    <a:xfrm>
                      <a:off x="0" y="0"/>
                      <a:ext cx="757113" cy="720000"/>
                    </a:xfrm>
                    <a:prstGeom prst="rect">
                      <a:avLst/>
                    </a:prstGeom>
                  </am3d:spPr>
                  <am3d:camera>
                    <am3d:pos x="0" y="0" z="727396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20439252" dz="1441922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8"/>
                  </am3d:raster>
                  <am3d:objViewport viewportSz="1109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8" name="3D-Modell 197">
                <a:extLst>
                  <a:ext uri="{FF2B5EF4-FFF2-40B4-BE49-F238E27FC236}">
                    <a16:creationId xmlns:a16="http://schemas.microsoft.com/office/drawing/2014/main" id="{ECCFC10C-6C11-78FF-7EEA-A944F31C4A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01136" y="4603140"/>
                <a:ext cx="757113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9" name="3D-Modell 198">
                <a:extLst>
                  <a:ext uri="{FF2B5EF4-FFF2-40B4-BE49-F238E27FC236}">
                    <a16:creationId xmlns:a16="http://schemas.microsoft.com/office/drawing/2014/main" id="{C61588E0-2787-84CD-683A-D20FDC6535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54517"/>
                  </p:ext>
                </p:extLst>
              </p:nvPr>
            </p:nvGraphicFramePr>
            <p:xfrm>
              <a:off x="5583358" y="4577559"/>
              <a:ext cx="734845" cy="720000"/>
            </p:xfrm>
            <a:graphic>
              <a:graphicData uri="http://schemas.microsoft.com/office/drawing/2017/model3d">
                <am3d:model3d r:embed="rId39">
                  <am3d:spPr>
                    <a:xfrm>
                      <a:off x="0" y="0"/>
                      <a:ext cx="734845" cy="720000"/>
                    </a:xfrm>
                    <a:prstGeom prst="rect">
                      <a:avLst/>
                    </a:prstGeom>
                  </am3d:spPr>
                  <am3d:camera>
                    <am3d:pos x="0" y="0" z="727276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20425618" dz="143975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0"/>
                  </am3d:raster>
                  <am3d:objViewport viewportSz="1109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9" name="3D-Modell 198">
                <a:extLst>
                  <a:ext uri="{FF2B5EF4-FFF2-40B4-BE49-F238E27FC236}">
                    <a16:creationId xmlns:a16="http://schemas.microsoft.com/office/drawing/2014/main" id="{C61588E0-2787-84CD-683A-D20FDC6535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83358" y="4577559"/>
                <a:ext cx="734845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0" name="3D-Modell 199">
                <a:extLst>
                  <a:ext uri="{FF2B5EF4-FFF2-40B4-BE49-F238E27FC236}">
                    <a16:creationId xmlns:a16="http://schemas.microsoft.com/office/drawing/2014/main" id="{AD3EAA99-E3D4-C99B-A7B8-FE80D9C95D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0126397"/>
                  </p:ext>
                </p:extLst>
              </p:nvPr>
            </p:nvGraphicFramePr>
            <p:xfrm>
              <a:off x="6974873" y="4151239"/>
              <a:ext cx="720000" cy="720000"/>
            </p:xfrm>
            <a:graphic>
              <a:graphicData uri="http://schemas.microsoft.com/office/drawing/2017/model3d">
                <am3d:model3d r:embed="rId41">
                  <am3d:spPr>
                    <a:xfrm>
                      <a:off x="0" y="0"/>
                      <a:ext cx="720000" cy="720000"/>
                    </a:xfrm>
                    <a:prstGeom prst="rect">
                      <a:avLst/>
                    </a:prstGeom>
                  </am3d:spPr>
                  <am3d:camera>
                    <am3d:pos x="0" y="0" z="727276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20425618" dz="143975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2"/>
                  </am3d:raster>
                  <am3d:objViewport viewportSz="110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0" name="3D-Modell 199">
                <a:extLst>
                  <a:ext uri="{FF2B5EF4-FFF2-40B4-BE49-F238E27FC236}">
                    <a16:creationId xmlns:a16="http://schemas.microsoft.com/office/drawing/2014/main" id="{AD3EAA99-E3D4-C99B-A7B8-FE80D9C95D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74873" y="4151239"/>
                <a:ext cx="72000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1" name="3D-Modell 200">
                <a:extLst>
                  <a:ext uri="{FF2B5EF4-FFF2-40B4-BE49-F238E27FC236}">
                    <a16:creationId xmlns:a16="http://schemas.microsoft.com/office/drawing/2014/main" id="{469203B7-FC81-2C03-D016-4E5605DBA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4657325"/>
                  </p:ext>
                </p:extLst>
              </p:nvPr>
            </p:nvGraphicFramePr>
            <p:xfrm>
              <a:off x="8191718" y="4167116"/>
              <a:ext cx="734769" cy="720000"/>
            </p:xfrm>
            <a:graphic>
              <a:graphicData uri="http://schemas.microsoft.com/office/drawing/2017/model3d">
                <am3d:model3d r:embed="rId43">
                  <am3d:spPr>
                    <a:xfrm>
                      <a:off x="0" y="0"/>
                      <a:ext cx="734769" cy="720000"/>
                    </a:xfrm>
                    <a:prstGeom prst="rect">
                      <a:avLst/>
                    </a:prstGeom>
                  </am3d:spPr>
                  <am3d:camera>
                    <am3d:pos x="0" y="0" z="727276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20425618" dz="143975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4"/>
                  </am3d:raster>
                  <am3d:objViewport viewportSz="110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1" name="3D-Modell 200">
                <a:extLst>
                  <a:ext uri="{FF2B5EF4-FFF2-40B4-BE49-F238E27FC236}">
                    <a16:creationId xmlns:a16="http://schemas.microsoft.com/office/drawing/2014/main" id="{469203B7-FC81-2C03-D016-4E5605DBA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191718" y="4167116"/>
                <a:ext cx="73476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2" name="3D-Modell 201">
                <a:extLst>
                  <a:ext uri="{FF2B5EF4-FFF2-40B4-BE49-F238E27FC236}">
                    <a16:creationId xmlns:a16="http://schemas.microsoft.com/office/drawing/2014/main" id="{28789447-010D-CF61-030C-7F374E4FC2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2880976"/>
                  </p:ext>
                </p:extLst>
              </p:nvPr>
            </p:nvGraphicFramePr>
            <p:xfrm>
              <a:off x="9385133" y="4149137"/>
              <a:ext cx="734769" cy="720000"/>
            </p:xfrm>
            <a:graphic>
              <a:graphicData uri="http://schemas.microsoft.com/office/drawing/2017/model3d">
                <am3d:model3d r:embed="rId45">
                  <am3d:spPr>
                    <a:xfrm>
                      <a:off x="0" y="0"/>
                      <a:ext cx="734769" cy="720000"/>
                    </a:xfrm>
                    <a:prstGeom prst="rect">
                      <a:avLst/>
                    </a:prstGeom>
                  </am3d:spPr>
                  <am3d:camera>
                    <am3d:pos x="0" y="0" z="72710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20413608" dz="143975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6"/>
                  </am3d:raster>
                  <am3d:objViewport viewportSz="110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2" name="3D-Modell 201">
                <a:extLst>
                  <a:ext uri="{FF2B5EF4-FFF2-40B4-BE49-F238E27FC236}">
                    <a16:creationId xmlns:a16="http://schemas.microsoft.com/office/drawing/2014/main" id="{28789447-010D-CF61-030C-7F374E4FC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85133" y="4149137"/>
                <a:ext cx="73476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3" name="3D-Modell 202">
                <a:extLst>
                  <a:ext uri="{FF2B5EF4-FFF2-40B4-BE49-F238E27FC236}">
                    <a16:creationId xmlns:a16="http://schemas.microsoft.com/office/drawing/2014/main" id="{4B1309EE-6B74-3DC4-1BEB-AEF45C6E2B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154246"/>
                  </p:ext>
                </p:extLst>
              </p:nvPr>
            </p:nvGraphicFramePr>
            <p:xfrm>
              <a:off x="10637728" y="4152497"/>
              <a:ext cx="734769" cy="720000"/>
            </p:xfrm>
            <a:graphic>
              <a:graphicData uri="http://schemas.microsoft.com/office/drawing/2017/model3d">
                <am3d:model3d r:embed="rId47">
                  <am3d:spPr>
                    <a:xfrm>
                      <a:off x="0" y="0"/>
                      <a:ext cx="734769" cy="720000"/>
                    </a:xfrm>
                    <a:prstGeom prst="rect">
                      <a:avLst/>
                    </a:prstGeom>
                  </am3d:spPr>
                  <am3d:camera>
                    <am3d:pos x="0" y="0" z="72710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20413608" dz="143975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8"/>
                  </am3d:raster>
                  <am3d:objViewport viewportSz="110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3" name="3D-Modell 202">
                <a:extLst>
                  <a:ext uri="{FF2B5EF4-FFF2-40B4-BE49-F238E27FC236}">
                    <a16:creationId xmlns:a16="http://schemas.microsoft.com/office/drawing/2014/main" id="{4B1309EE-6B74-3DC4-1BEB-AEF45C6E2B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637728" y="4152497"/>
                <a:ext cx="73476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4" name="3D-Modell 203">
                <a:extLst>
                  <a:ext uri="{FF2B5EF4-FFF2-40B4-BE49-F238E27FC236}">
                    <a16:creationId xmlns:a16="http://schemas.microsoft.com/office/drawing/2014/main" id="{6DD65EAA-5D5D-451C-E101-46879AF93A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641614"/>
                  </p:ext>
                </p:extLst>
              </p:nvPr>
            </p:nvGraphicFramePr>
            <p:xfrm>
              <a:off x="11865752" y="4143536"/>
              <a:ext cx="761905" cy="720000"/>
            </p:xfrm>
            <a:graphic>
              <a:graphicData uri="http://schemas.microsoft.com/office/drawing/2017/model3d">
                <am3d:model3d r:embed="rId49">
                  <am3d:spPr>
                    <a:xfrm>
                      <a:off x="0" y="0"/>
                      <a:ext cx="761905" cy="720000"/>
                    </a:xfrm>
                    <a:prstGeom prst="rect">
                      <a:avLst/>
                    </a:prstGeom>
                  </am3d:spPr>
                  <am3d:camera>
                    <am3d:pos x="0" y="0" z="726937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20413608" dz="1440960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0"/>
                  </am3d:raster>
                  <am3d:objViewport viewportSz="1139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4" name="3D-Modell 203">
                <a:extLst>
                  <a:ext uri="{FF2B5EF4-FFF2-40B4-BE49-F238E27FC236}">
                    <a16:creationId xmlns:a16="http://schemas.microsoft.com/office/drawing/2014/main" id="{6DD65EAA-5D5D-451C-E101-46879AF93A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865752" y="4143536"/>
                <a:ext cx="761905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5" name="3D-Modell 204">
                <a:extLst>
                  <a:ext uri="{FF2B5EF4-FFF2-40B4-BE49-F238E27FC236}">
                    <a16:creationId xmlns:a16="http://schemas.microsoft.com/office/drawing/2014/main" id="{DBFC7F19-AFC3-ABD9-17FF-E252A9B23E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8968307"/>
                  </p:ext>
                </p:extLst>
              </p:nvPr>
            </p:nvGraphicFramePr>
            <p:xfrm>
              <a:off x="6965805" y="5031042"/>
              <a:ext cx="723711" cy="720000"/>
            </p:xfrm>
            <a:graphic>
              <a:graphicData uri="http://schemas.microsoft.com/office/drawing/2017/model3d">
                <am3d:model3d r:embed="rId51">
                  <am3d:spPr>
                    <a:xfrm>
                      <a:off x="0" y="0"/>
                      <a:ext cx="723711" cy="720000"/>
                    </a:xfrm>
                    <a:prstGeom prst="rect">
                      <a:avLst/>
                    </a:prstGeom>
                  </am3d:spPr>
                  <am3d:camera>
                    <am3d:pos x="0" y="0" z="727276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20425618" dz="143975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2"/>
                  </am3d:raster>
                  <am3d:objViewport viewportSz="1109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5" name="3D-Modell 204">
                <a:extLst>
                  <a:ext uri="{FF2B5EF4-FFF2-40B4-BE49-F238E27FC236}">
                    <a16:creationId xmlns:a16="http://schemas.microsoft.com/office/drawing/2014/main" id="{DBFC7F19-AFC3-ABD9-17FF-E252A9B23E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65805" y="5031042"/>
                <a:ext cx="723711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6" name="3D-Modell 205">
                <a:extLst>
                  <a:ext uri="{FF2B5EF4-FFF2-40B4-BE49-F238E27FC236}">
                    <a16:creationId xmlns:a16="http://schemas.microsoft.com/office/drawing/2014/main" id="{74B16ECE-C13D-3006-4C3C-8AFEB6D838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7189357"/>
                  </p:ext>
                </p:extLst>
              </p:nvPr>
            </p:nvGraphicFramePr>
            <p:xfrm>
              <a:off x="8168941" y="5050771"/>
              <a:ext cx="659104" cy="720000"/>
            </p:xfrm>
            <a:graphic>
              <a:graphicData uri="http://schemas.microsoft.com/office/drawing/2017/model3d">
                <am3d:model3d r:embed="rId53">
                  <am3d:spPr>
                    <a:xfrm>
                      <a:off x="0" y="0"/>
                      <a:ext cx="659104" cy="720000"/>
                    </a:xfrm>
                    <a:prstGeom prst="rect">
                      <a:avLst/>
                    </a:prstGeom>
                  </am3d:spPr>
                  <am3d:camera>
                    <am3d:pos x="0" y="0" z="745130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19212809" dz="143975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4"/>
                  </am3d:raster>
                  <am3d:objViewport viewportSz="1071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6" name="3D-Modell 205">
                <a:extLst>
                  <a:ext uri="{FF2B5EF4-FFF2-40B4-BE49-F238E27FC236}">
                    <a16:creationId xmlns:a16="http://schemas.microsoft.com/office/drawing/2014/main" id="{74B16ECE-C13D-3006-4C3C-8AFEB6D838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68941" y="5050771"/>
                <a:ext cx="659104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7" name="3D-Modell 206">
                <a:extLst>
                  <a:ext uri="{FF2B5EF4-FFF2-40B4-BE49-F238E27FC236}">
                    <a16:creationId xmlns:a16="http://schemas.microsoft.com/office/drawing/2014/main" id="{6D6F3236-3301-A3A4-2202-86BFF36387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748397"/>
                  </p:ext>
                </p:extLst>
              </p:nvPr>
            </p:nvGraphicFramePr>
            <p:xfrm>
              <a:off x="9422965" y="5049972"/>
              <a:ext cx="659104" cy="720000"/>
            </p:xfrm>
            <a:graphic>
              <a:graphicData uri="http://schemas.microsoft.com/office/drawing/2017/model3d">
                <am3d:model3d r:embed="rId55">
                  <am3d:spPr>
                    <a:xfrm>
                      <a:off x="0" y="0"/>
                      <a:ext cx="659104" cy="720000"/>
                    </a:xfrm>
                    <a:prstGeom prst="rect">
                      <a:avLst/>
                    </a:prstGeom>
                  </am3d:spPr>
                  <am3d:camera>
                    <am3d:pos x="0" y="0" z="745130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19212809" dz="143975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6"/>
                  </am3d:raster>
                  <am3d:objViewport viewportSz="1071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7" name="3D-Modell 206">
                <a:extLst>
                  <a:ext uri="{FF2B5EF4-FFF2-40B4-BE49-F238E27FC236}">
                    <a16:creationId xmlns:a16="http://schemas.microsoft.com/office/drawing/2014/main" id="{6D6F3236-3301-A3A4-2202-86BFF3638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22965" y="5049972"/>
                <a:ext cx="659104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8" name="3D-Modell 207">
                <a:extLst>
                  <a:ext uri="{FF2B5EF4-FFF2-40B4-BE49-F238E27FC236}">
                    <a16:creationId xmlns:a16="http://schemas.microsoft.com/office/drawing/2014/main" id="{FDA0619E-4EDB-F79A-DDD9-D8F33F985C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4238805"/>
                  </p:ext>
                </p:extLst>
              </p:nvPr>
            </p:nvGraphicFramePr>
            <p:xfrm>
              <a:off x="10676989" y="5040819"/>
              <a:ext cx="680201" cy="720000"/>
            </p:xfrm>
            <a:graphic>
              <a:graphicData uri="http://schemas.microsoft.com/office/drawing/2017/model3d">
                <am3d:model3d r:embed="rId57">
                  <am3d:spPr>
                    <a:xfrm>
                      <a:off x="0" y="0"/>
                      <a:ext cx="680201" cy="720000"/>
                    </a:xfrm>
                    <a:prstGeom prst="rect">
                      <a:avLst/>
                    </a:prstGeom>
                  </am3d:spPr>
                  <am3d:camera>
                    <am3d:pos x="0" y="0" z="72710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00000" dy="-20413608" dz="143975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58"/>
                  </am3d:raster>
                  <am3d:objViewport viewportSz="1081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8" name="3D-Modell 207">
                <a:extLst>
                  <a:ext uri="{FF2B5EF4-FFF2-40B4-BE49-F238E27FC236}">
                    <a16:creationId xmlns:a16="http://schemas.microsoft.com/office/drawing/2014/main" id="{FDA0619E-4EDB-F79A-DDD9-D8F33F985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676989" y="5040819"/>
                <a:ext cx="680201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9" name="3D-Modell 208">
                <a:extLst>
                  <a:ext uri="{FF2B5EF4-FFF2-40B4-BE49-F238E27FC236}">
                    <a16:creationId xmlns:a16="http://schemas.microsoft.com/office/drawing/2014/main" id="{AEAABEE7-414F-AF59-B7C9-1B61CAA895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1471916"/>
                  </p:ext>
                </p:extLst>
              </p:nvPr>
            </p:nvGraphicFramePr>
            <p:xfrm>
              <a:off x="11859090" y="5023752"/>
              <a:ext cx="712381" cy="720000"/>
            </p:xfrm>
            <a:graphic>
              <a:graphicData uri="http://schemas.microsoft.com/office/drawing/2017/model3d">
                <am3d:model3d r:embed="rId59">
                  <am3d:spPr>
                    <a:xfrm>
                      <a:off x="0" y="0"/>
                      <a:ext cx="712381" cy="720000"/>
                    </a:xfrm>
                    <a:prstGeom prst="rect">
                      <a:avLst/>
                    </a:prstGeom>
                  </am3d:spPr>
                  <am3d:camera>
                    <am3d:pos x="0" y="0" z="727220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20427236" dz="1441922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60"/>
                  </am3d:raster>
                  <am3d:objViewport viewportSz="1139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9" name="3D-Modell 208">
                <a:extLst>
                  <a:ext uri="{FF2B5EF4-FFF2-40B4-BE49-F238E27FC236}">
                    <a16:creationId xmlns:a16="http://schemas.microsoft.com/office/drawing/2014/main" id="{AEAABEE7-414F-AF59-B7C9-1B61CAA895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859090" y="5023752"/>
                <a:ext cx="712381" cy="72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10" name="Gerade Verbindung mit Pfeil 209">
            <a:extLst>
              <a:ext uri="{FF2B5EF4-FFF2-40B4-BE49-F238E27FC236}">
                <a16:creationId xmlns:a16="http://schemas.microsoft.com/office/drawing/2014/main" id="{194D0D4C-5376-6DA6-8F66-D45F96EF550B}"/>
              </a:ext>
            </a:extLst>
          </p:cNvPr>
          <p:cNvCxnSpPr>
            <a:cxnSpLocks/>
          </p:cNvCxnSpPr>
          <p:nvPr/>
        </p:nvCxnSpPr>
        <p:spPr>
          <a:xfrm>
            <a:off x="7720273" y="678101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97F8E309-29D1-8C3F-9293-E85E7F5934D2}"/>
              </a:ext>
            </a:extLst>
          </p:cNvPr>
          <p:cNvCxnSpPr>
            <a:cxnSpLocks/>
          </p:cNvCxnSpPr>
          <p:nvPr/>
        </p:nvCxnSpPr>
        <p:spPr>
          <a:xfrm>
            <a:off x="8905997" y="678101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F0C91056-C23E-3FFA-23F1-48D90F428B8C}"/>
              </a:ext>
            </a:extLst>
          </p:cNvPr>
          <p:cNvCxnSpPr>
            <a:cxnSpLocks/>
          </p:cNvCxnSpPr>
          <p:nvPr/>
        </p:nvCxnSpPr>
        <p:spPr>
          <a:xfrm>
            <a:off x="10174528" y="675621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FA90C68E-EDC6-BBE4-1F05-682D8299C527}"/>
              </a:ext>
            </a:extLst>
          </p:cNvPr>
          <p:cNvCxnSpPr>
            <a:cxnSpLocks/>
          </p:cNvCxnSpPr>
          <p:nvPr/>
        </p:nvCxnSpPr>
        <p:spPr>
          <a:xfrm>
            <a:off x="11372497" y="675621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mit Pfeil 213">
            <a:extLst>
              <a:ext uri="{FF2B5EF4-FFF2-40B4-BE49-F238E27FC236}">
                <a16:creationId xmlns:a16="http://schemas.microsoft.com/office/drawing/2014/main" id="{16965E79-5E09-DAA5-FFC0-5DF5D8CED546}"/>
              </a:ext>
            </a:extLst>
          </p:cNvPr>
          <p:cNvCxnSpPr>
            <a:cxnSpLocks/>
          </p:cNvCxnSpPr>
          <p:nvPr/>
        </p:nvCxnSpPr>
        <p:spPr>
          <a:xfrm>
            <a:off x="7694873" y="765674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Gerade Verbindung mit Pfeil 214">
            <a:extLst>
              <a:ext uri="{FF2B5EF4-FFF2-40B4-BE49-F238E27FC236}">
                <a16:creationId xmlns:a16="http://schemas.microsoft.com/office/drawing/2014/main" id="{4130888A-3A74-D099-9D49-0D40EC1F16CC}"/>
              </a:ext>
            </a:extLst>
          </p:cNvPr>
          <p:cNvCxnSpPr>
            <a:cxnSpLocks/>
          </p:cNvCxnSpPr>
          <p:nvPr/>
        </p:nvCxnSpPr>
        <p:spPr>
          <a:xfrm>
            <a:off x="8905997" y="765674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mit Pfeil 218">
            <a:extLst>
              <a:ext uri="{FF2B5EF4-FFF2-40B4-BE49-F238E27FC236}">
                <a16:creationId xmlns:a16="http://schemas.microsoft.com/office/drawing/2014/main" id="{F24BC695-A800-C012-9D7E-4A61FE114E7D}"/>
              </a:ext>
            </a:extLst>
          </p:cNvPr>
          <p:cNvCxnSpPr>
            <a:cxnSpLocks/>
          </p:cNvCxnSpPr>
          <p:nvPr/>
        </p:nvCxnSpPr>
        <p:spPr>
          <a:xfrm>
            <a:off x="10178081" y="763194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mit Pfeil 219">
            <a:extLst>
              <a:ext uri="{FF2B5EF4-FFF2-40B4-BE49-F238E27FC236}">
                <a16:creationId xmlns:a16="http://schemas.microsoft.com/office/drawing/2014/main" id="{3400F57F-8F47-C587-4F7B-0A070B905410}"/>
              </a:ext>
            </a:extLst>
          </p:cNvPr>
          <p:cNvCxnSpPr>
            <a:cxnSpLocks/>
          </p:cNvCxnSpPr>
          <p:nvPr/>
        </p:nvCxnSpPr>
        <p:spPr>
          <a:xfrm>
            <a:off x="11372497" y="763194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08CD2C10-4AE8-5715-8BBD-5B005D6E32B8}"/>
              </a:ext>
            </a:extLst>
          </p:cNvPr>
          <p:cNvSpPr txBox="1"/>
          <p:nvPr/>
        </p:nvSpPr>
        <p:spPr>
          <a:xfrm>
            <a:off x="5664016" y="6069708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Target</a:t>
            </a:r>
            <a:endParaRPr lang="de-AT" sz="2400" dirty="0"/>
          </a:p>
        </p:txBody>
      </p:sp>
      <p:sp>
        <p:nvSpPr>
          <p:cNvPr id="222" name="Textfeld 221">
            <a:extLst>
              <a:ext uri="{FF2B5EF4-FFF2-40B4-BE49-F238E27FC236}">
                <a16:creationId xmlns:a16="http://schemas.microsoft.com/office/drawing/2014/main" id="{D3E47EE0-A8A6-2E8C-3CA3-E43BDB9A8527}"/>
              </a:ext>
            </a:extLst>
          </p:cNvPr>
          <p:cNvSpPr txBox="1"/>
          <p:nvPr/>
        </p:nvSpPr>
        <p:spPr>
          <a:xfrm>
            <a:off x="5547085" y="7502350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 err="1"/>
              <a:t>Prediction</a:t>
            </a:r>
            <a:endParaRPr lang="de-AT" sz="2400" dirty="0"/>
          </a:p>
        </p:txBody>
      </p:sp>
      <p:sp>
        <p:nvSpPr>
          <p:cNvPr id="223" name="Textfeld 222">
            <a:extLst>
              <a:ext uri="{FF2B5EF4-FFF2-40B4-BE49-F238E27FC236}">
                <a16:creationId xmlns:a16="http://schemas.microsoft.com/office/drawing/2014/main" id="{C80E527B-1EF7-0BD4-614F-78A01C6D090D}"/>
              </a:ext>
            </a:extLst>
          </p:cNvPr>
          <p:cNvSpPr txBox="1"/>
          <p:nvPr/>
        </p:nvSpPr>
        <p:spPr>
          <a:xfrm>
            <a:off x="6671863" y="609385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928F11F9-89C7-762E-F8D3-1DBC814A2444}"/>
              </a:ext>
            </a:extLst>
          </p:cNvPr>
          <p:cNvSpPr txBox="1"/>
          <p:nvPr/>
        </p:nvSpPr>
        <p:spPr>
          <a:xfrm>
            <a:off x="7866030" y="6087763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22936BF9-000E-797D-7D14-75FB817F5006}"/>
              </a:ext>
            </a:extLst>
          </p:cNvPr>
          <p:cNvSpPr txBox="1"/>
          <p:nvPr/>
        </p:nvSpPr>
        <p:spPr>
          <a:xfrm>
            <a:off x="9130847" y="6088964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4BABEEB3-6F6D-5B4A-F040-0E208439B5CA}"/>
              </a:ext>
            </a:extLst>
          </p:cNvPr>
          <p:cNvSpPr txBox="1"/>
          <p:nvPr/>
        </p:nvSpPr>
        <p:spPr>
          <a:xfrm>
            <a:off x="10393061" y="608656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948711BF-C47F-6893-5608-3EEBC18B553C}"/>
              </a:ext>
            </a:extLst>
          </p:cNvPr>
          <p:cNvSpPr txBox="1"/>
          <p:nvPr/>
        </p:nvSpPr>
        <p:spPr>
          <a:xfrm>
            <a:off x="11434295" y="608656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sp>
        <p:nvSpPr>
          <p:cNvPr id="228" name="Textfeld 227">
            <a:extLst>
              <a:ext uri="{FF2B5EF4-FFF2-40B4-BE49-F238E27FC236}">
                <a16:creationId xmlns:a16="http://schemas.microsoft.com/office/drawing/2014/main" id="{159736FB-872E-8FF8-66F8-4B837F68D84A}"/>
              </a:ext>
            </a:extLst>
          </p:cNvPr>
          <p:cNvSpPr txBox="1"/>
          <p:nvPr/>
        </p:nvSpPr>
        <p:spPr>
          <a:xfrm>
            <a:off x="6671863" y="696917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1</a:t>
            </a:r>
            <a:endParaRPr lang="de-AT" dirty="0"/>
          </a:p>
        </p:txBody>
      </p:sp>
      <p:sp>
        <p:nvSpPr>
          <p:cNvPr id="229" name="Textfeld 228">
            <a:extLst>
              <a:ext uri="{FF2B5EF4-FFF2-40B4-BE49-F238E27FC236}">
                <a16:creationId xmlns:a16="http://schemas.microsoft.com/office/drawing/2014/main" id="{BC90C75E-FBC7-BAC9-1093-5BAF8FFAB85A}"/>
              </a:ext>
            </a:extLst>
          </p:cNvPr>
          <p:cNvSpPr txBox="1"/>
          <p:nvPr/>
        </p:nvSpPr>
        <p:spPr>
          <a:xfrm>
            <a:off x="7866030" y="6963081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2</a:t>
            </a:r>
            <a:endParaRPr lang="de-AT" dirty="0"/>
          </a:p>
        </p:txBody>
      </p:sp>
      <p:sp>
        <p:nvSpPr>
          <p:cNvPr id="230" name="Textfeld 229">
            <a:extLst>
              <a:ext uri="{FF2B5EF4-FFF2-40B4-BE49-F238E27FC236}">
                <a16:creationId xmlns:a16="http://schemas.microsoft.com/office/drawing/2014/main" id="{7C07FBA0-CBD8-D2FE-8BE3-39B073C72C6C}"/>
              </a:ext>
            </a:extLst>
          </p:cNvPr>
          <p:cNvSpPr txBox="1"/>
          <p:nvPr/>
        </p:nvSpPr>
        <p:spPr>
          <a:xfrm>
            <a:off x="9130847" y="6964282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3</a:t>
            </a:r>
            <a:endParaRPr lang="de-AT" dirty="0"/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5AA7AB54-2F5C-194F-4520-21D63EC702E9}"/>
              </a:ext>
            </a:extLst>
          </p:cNvPr>
          <p:cNvSpPr txBox="1"/>
          <p:nvPr/>
        </p:nvSpPr>
        <p:spPr>
          <a:xfrm>
            <a:off x="10393061" y="696188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4</a:t>
            </a:r>
            <a:endParaRPr lang="de-AT" dirty="0"/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1AE5A9CC-A8BF-8FAD-71F5-BC29EA957557}"/>
              </a:ext>
            </a:extLst>
          </p:cNvPr>
          <p:cNvSpPr txBox="1"/>
          <p:nvPr/>
        </p:nvSpPr>
        <p:spPr>
          <a:xfrm>
            <a:off x="11434295" y="6961880"/>
            <a:ext cx="50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800" dirty="0"/>
              <a:t>t</a:t>
            </a:r>
            <a:r>
              <a:rPr lang="de-AT" sz="1800" baseline="-25000" dirty="0"/>
              <a:t>5</a:t>
            </a:r>
            <a:endParaRPr lang="de-AT" dirty="0"/>
          </a:p>
        </p:txBody>
      </p:sp>
      <p:cxnSp>
        <p:nvCxnSpPr>
          <p:cNvPr id="233" name="Verbinder: gewinkelt 232">
            <a:extLst>
              <a:ext uri="{FF2B5EF4-FFF2-40B4-BE49-F238E27FC236}">
                <a16:creationId xmlns:a16="http://schemas.microsoft.com/office/drawing/2014/main" id="{639573CA-D7D0-30F3-CA1A-F0161CB8F81F}"/>
              </a:ext>
            </a:extLst>
          </p:cNvPr>
          <p:cNvCxnSpPr>
            <a:cxnSpLocks/>
          </p:cNvCxnSpPr>
          <p:nvPr/>
        </p:nvCxnSpPr>
        <p:spPr>
          <a:xfrm flipV="1">
            <a:off x="6329227" y="6782350"/>
            <a:ext cx="587189" cy="3955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Verbinder: gewinkelt 233">
            <a:extLst>
              <a:ext uri="{FF2B5EF4-FFF2-40B4-BE49-F238E27FC236}">
                <a16:creationId xmlns:a16="http://schemas.microsoft.com/office/drawing/2014/main" id="{B379EB3F-AFD8-9ED4-F155-FE19A9311E68}"/>
              </a:ext>
            </a:extLst>
          </p:cNvPr>
          <p:cNvCxnSpPr>
            <a:cxnSpLocks/>
          </p:cNvCxnSpPr>
          <p:nvPr/>
        </p:nvCxnSpPr>
        <p:spPr>
          <a:xfrm>
            <a:off x="6329227" y="7175390"/>
            <a:ext cx="587189" cy="4767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5" name="Textfeld 244">
            <a:extLst>
              <a:ext uri="{FF2B5EF4-FFF2-40B4-BE49-F238E27FC236}">
                <a16:creationId xmlns:a16="http://schemas.microsoft.com/office/drawing/2014/main" id="{18B4E6BF-ACFC-A152-A597-84EE1E39C1C0}"/>
              </a:ext>
            </a:extLst>
          </p:cNvPr>
          <p:cNvSpPr txBox="1"/>
          <p:nvPr/>
        </p:nvSpPr>
        <p:spPr>
          <a:xfrm>
            <a:off x="690367" y="6453911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-4</a:t>
            </a:r>
          </a:p>
        </p:txBody>
      </p:sp>
      <p:sp>
        <p:nvSpPr>
          <p:cNvPr id="246" name="Textfeld 245">
            <a:extLst>
              <a:ext uri="{FF2B5EF4-FFF2-40B4-BE49-F238E27FC236}">
                <a16:creationId xmlns:a16="http://schemas.microsoft.com/office/drawing/2014/main" id="{DAFF79B0-4BB3-E7A3-28D3-CD3CE7FE11DB}"/>
              </a:ext>
            </a:extLst>
          </p:cNvPr>
          <p:cNvSpPr txBox="1"/>
          <p:nvPr/>
        </p:nvSpPr>
        <p:spPr>
          <a:xfrm>
            <a:off x="1812015" y="6459373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-3</a:t>
            </a: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FD9EF6D8-C229-37F0-188D-0404880BBEBB}"/>
              </a:ext>
            </a:extLst>
          </p:cNvPr>
          <p:cNvSpPr txBox="1"/>
          <p:nvPr/>
        </p:nvSpPr>
        <p:spPr>
          <a:xfrm>
            <a:off x="2895719" y="6440817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-2</a:t>
            </a: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4EB3F943-D7AD-C376-4EF7-879899045C1B}"/>
              </a:ext>
            </a:extLst>
          </p:cNvPr>
          <p:cNvSpPr txBox="1"/>
          <p:nvPr/>
        </p:nvSpPr>
        <p:spPr>
          <a:xfrm>
            <a:off x="3979423" y="6440817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-1</a:t>
            </a: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56E637E7-3728-0AF3-A18A-A6F9F1898852}"/>
              </a:ext>
            </a:extLst>
          </p:cNvPr>
          <p:cNvSpPr txBox="1"/>
          <p:nvPr/>
        </p:nvSpPr>
        <p:spPr>
          <a:xfrm>
            <a:off x="5008136" y="6440259"/>
            <a:ext cx="102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t</a:t>
            </a:r>
            <a:r>
              <a:rPr lang="de-AT" sz="1600" baseline="-25000" dirty="0"/>
              <a:t>0</a:t>
            </a:r>
          </a:p>
        </p:txBody>
      </p: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3C85305-6BA8-A300-3524-75D2ED083502}"/>
              </a:ext>
            </a:extLst>
          </p:cNvPr>
          <p:cNvCxnSpPr>
            <a:cxnSpLocks/>
          </p:cNvCxnSpPr>
          <p:nvPr/>
        </p:nvCxnSpPr>
        <p:spPr>
          <a:xfrm>
            <a:off x="1982059" y="7186446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Gerade Verbindung mit Pfeil 250">
            <a:extLst>
              <a:ext uri="{FF2B5EF4-FFF2-40B4-BE49-F238E27FC236}">
                <a16:creationId xmlns:a16="http://schemas.microsoft.com/office/drawing/2014/main" id="{D31192BC-E90F-A304-FA3F-B4AB4FE4BAF8}"/>
              </a:ext>
            </a:extLst>
          </p:cNvPr>
          <p:cNvCxnSpPr>
            <a:cxnSpLocks/>
          </p:cNvCxnSpPr>
          <p:nvPr/>
        </p:nvCxnSpPr>
        <p:spPr>
          <a:xfrm>
            <a:off x="3076343" y="7186446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17EC0C52-870C-DF82-55B6-1A8F8E473F9B}"/>
              </a:ext>
            </a:extLst>
          </p:cNvPr>
          <p:cNvCxnSpPr>
            <a:cxnSpLocks/>
          </p:cNvCxnSpPr>
          <p:nvPr/>
        </p:nvCxnSpPr>
        <p:spPr>
          <a:xfrm>
            <a:off x="4169614" y="7161646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2ACF430C-5D15-21ED-CAA1-9F2475906280}"/>
              </a:ext>
            </a:extLst>
          </p:cNvPr>
          <p:cNvCxnSpPr>
            <a:cxnSpLocks/>
          </p:cNvCxnSpPr>
          <p:nvPr/>
        </p:nvCxnSpPr>
        <p:spPr>
          <a:xfrm>
            <a:off x="5238043" y="7161646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4" name="3D-Modell 273">
                <a:extLst>
                  <a:ext uri="{FF2B5EF4-FFF2-40B4-BE49-F238E27FC236}">
                    <a16:creationId xmlns:a16="http://schemas.microsoft.com/office/drawing/2014/main" id="{63AAC091-9CEB-54DA-E8DD-62660F976B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7869488"/>
                  </p:ext>
                </p:extLst>
              </p:nvPr>
            </p:nvGraphicFramePr>
            <p:xfrm>
              <a:off x="1210417" y="6820302"/>
              <a:ext cx="679385" cy="720000"/>
            </p:xfrm>
            <a:graphic>
              <a:graphicData uri="http://schemas.microsoft.com/office/drawing/2017/model3d">
                <am3d:model3d r:embed="rId61">
                  <am3d:spPr>
                    <a:xfrm>
                      <a:off x="0" y="0"/>
                      <a:ext cx="679385" cy="720000"/>
                    </a:xfrm>
                    <a:prstGeom prst="rect">
                      <a:avLst/>
                    </a:prstGeom>
                  </am3d:spPr>
                  <am3d:camera>
                    <am3d:pos x="0" y="0" z="796802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8012007" dz="19224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62"/>
                  </am3d:raster>
                  <am3d:objViewport viewportSz="110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4" name="3D-Modell 273">
                <a:extLst>
                  <a:ext uri="{FF2B5EF4-FFF2-40B4-BE49-F238E27FC236}">
                    <a16:creationId xmlns:a16="http://schemas.microsoft.com/office/drawing/2014/main" id="{63AAC091-9CEB-54DA-E8DD-62660F976B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210417" y="6820302"/>
                <a:ext cx="679385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5" name="3D-Modell 274">
                <a:extLst>
                  <a:ext uri="{FF2B5EF4-FFF2-40B4-BE49-F238E27FC236}">
                    <a16:creationId xmlns:a16="http://schemas.microsoft.com/office/drawing/2014/main" id="{44000511-B072-045B-1756-24AA98F13E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9002906"/>
                  </p:ext>
                </p:extLst>
              </p:nvPr>
            </p:nvGraphicFramePr>
            <p:xfrm>
              <a:off x="2325657" y="6716757"/>
              <a:ext cx="686073" cy="720000"/>
            </p:xfrm>
            <a:graphic>
              <a:graphicData uri="http://schemas.microsoft.com/office/drawing/2017/model3d">
                <am3d:model3d r:embed="rId63">
                  <am3d:spPr>
                    <a:xfrm>
                      <a:off x="0" y="0"/>
                      <a:ext cx="686073" cy="720000"/>
                    </a:xfrm>
                    <a:prstGeom prst="rect">
                      <a:avLst/>
                    </a:prstGeom>
                  </am3d:spPr>
                  <am3d:camera>
                    <am3d:pos x="0" y="0" z="72964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22815211" dy="-18024017" dz="19212809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64"/>
                  </am3d:raster>
                  <am3d:objViewport viewportSz="1127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5" name="3D-Modell 274">
                <a:extLst>
                  <a:ext uri="{FF2B5EF4-FFF2-40B4-BE49-F238E27FC236}">
                    <a16:creationId xmlns:a16="http://schemas.microsoft.com/office/drawing/2014/main" id="{44000511-B072-045B-1756-24AA98F13E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25657" y="6716757"/>
                <a:ext cx="686073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6" name="3D-Modell 275">
                <a:extLst>
                  <a:ext uri="{FF2B5EF4-FFF2-40B4-BE49-F238E27FC236}">
                    <a16:creationId xmlns:a16="http://schemas.microsoft.com/office/drawing/2014/main" id="{78D30D37-16D3-DB3C-1599-731EB5A95A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28002"/>
                  </p:ext>
                </p:extLst>
              </p:nvPr>
            </p:nvGraphicFramePr>
            <p:xfrm>
              <a:off x="3484229" y="6768630"/>
              <a:ext cx="586392" cy="720000"/>
            </p:xfrm>
            <a:graphic>
              <a:graphicData uri="http://schemas.microsoft.com/office/drawing/2017/model3d">
                <am3d:model3d r:embed="rId65">
                  <am3d:spPr>
                    <a:xfrm>
                      <a:off x="0" y="0"/>
                      <a:ext cx="586392" cy="720000"/>
                    </a:xfrm>
                    <a:prstGeom prst="rect">
                      <a:avLst/>
                    </a:prstGeom>
                  </am3d:spPr>
                  <am3d:camera>
                    <am3d:pos x="0" y="0" z="796629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24017" dz="19212809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66"/>
                  </am3d:raster>
                  <am3d:objViewport viewportSz="1109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6" name="3D-Modell 275">
                <a:extLst>
                  <a:ext uri="{FF2B5EF4-FFF2-40B4-BE49-F238E27FC236}">
                    <a16:creationId xmlns:a16="http://schemas.microsoft.com/office/drawing/2014/main" id="{78D30D37-16D3-DB3C-1599-731EB5A95A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84229" y="6768630"/>
                <a:ext cx="586392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7" name="3D-Modell 276">
                <a:extLst>
                  <a:ext uri="{FF2B5EF4-FFF2-40B4-BE49-F238E27FC236}">
                    <a16:creationId xmlns:a16="http://schemas.microsoft.com/office/drawing/2014/main" id="{24CA0FB7-5556-79EB-2174-21B771106F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1823428"/>
                  </p:ext>
                </p:extLst>
              </p:nvPr>
            </p:nvGraphicFramePr>
            <p:xfrm>
              <a:off x="4594361" y="6784155"/>
              <a:ext cx="593814" cy="720000"/>
            </p:xfrm>
            <a:graphic>
              <a:graphicData uri="http://schemas.microsoft.com/office/drawing/2017/model3d">
                <am3d:model3d r:embed="rId67">
                  <am3d:spPr>
                    <a:xfrm>
                      <a:off x="0" y="0"/>
                      <a:ext cx="593814" cy="720000"/>
                    </a:xfrm>
                    <a:prstGeom prst="rect">
                      <a:avLst/>
                    </a:prstGeom>
                  </am3d:spPr>
                  <am3d:camera>
                    <am3d:pos x="0" y="0" z="796987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8024017" dz="19224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68"/>
                  </am3d:raster>
                  <am3d:objViewport viewportSz="1109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7" name="3D-Modell 276">
                <a:extLst>
                  <a:ext uri="{FF2B5EF4-FFF2-40B4-BE49-F238E27FC236}">
                    <a16:creationId xmlns:a16="http://schemas.microsoft.com/office/drawing/2014/main" id="{24CA0FB7-5556-79EB-2174-21B771106F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594361" y="6784155"/>
                <a:ext cx="593814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8" name="3D-Modell 277">
                <a:extLst>
                  <a:ext uri="{FF2B5EF4-FFF2-40B4-BE49-F238E27FC236}">
                    <a16:creationId xmlns:a16="http://schemas.microsoft.com/office/drawing/2014/main" id="{FEB72ACF-C317-ED23-DBAD-44B2BB0E02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6876131"/>
                  </p:ext>
                </p:extLst>
              </p:nvPr>
            </p:nvGraphicFramePr>
            <p:xfrm>
              <a:off x="5724376" y="6802420"/>
              <a:ext cx="597526" cy="720000"/>
            </p:xfrm>
            <a:graphic>
              <a:graphicData uri="http://schemas.microsoft.com/office/drawing/2017/model3d">
                <am3d:model3d r:embed="rId69">
                  <am3d:spPr>
                    <a:xfrm>
                      <a:off x="0" y="0"/>
                      <a:ext cx="597526" cy="720000"/>
                    </a:xfrm>
                    <a:prstGeom prst="rect">
                      <a:avLst/>
                    </a:prstGeom>
                  </am3d:spPr>
                  <am3d:camera>
                    <am3d:pos x="0" y="0" z="796987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8024017" dz="19224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70"/>
                  </am3d:raster>
                  <am3d:objViewport viewportSz="1109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8" name="3D-Modell 277">
                <a:extLst>
                  <a:ext uri="{FF2B5EF4-FFF2-40B4-BE49-F238E27FC236}">
                    <a16:creationId xmlns:a16="http://schemas.microsoft.com/office/drawing/2014/main" id="{FEB72ACF-C317-ED23-DBAD-44B2BB0E0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24376" y="6802420"/>
                <a:ext cx="597526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9" name="3D-Modell 278">
                <a:extLst>
                  <a:ext uri="{FF2B5EF4-FFF2-40B4-BE49-F238E27FC236}">
                    <a16:creationId xmlns:a16="http://schemas.microsoft.com/office/drawing/2014/main" id="{26109AC7-C1B4-E53E-0BF1-38B3697732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570137"/>
                  </p:ext>
                </p:extLst>
              </p:nvPr>
            </p:nvGraphicFramePr>
            <p:xfrm>
              <a:off x="6992016" y="6450949"/>
              <a:ext cx="727539" cy="720000"/>
            </p:xfrm>
            <a:graphic>
              <a:graphicData uri="http://schemas.microsoft.com/office/drawing/2017/model3d">
                <am3d:model3d r:embed="rId71">
                  <am3d:spPr>
                    <a:xfrm>
                      <a:off x="0" y="0"/>
                      <a:ext cx="727539" cy="720000"/>
                    </a:xfrm>
                    <a:prstGeom prst="rect">
                      <a:avLst/>
                    </a:prstGeom>
                  </am3d:spPr>
                  <am3d:camera>
                    <am3d:pos x="0" y="0" z="77870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9212809" dz="19224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72"/>
                  </am3d:raster>
                  <am3d:objViewport viewportSz="1127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9" name="3D-Modell 278">
                <a:extLst>
                  <a:ext uri="{FF2B5EF4-FFF2-40B4-BE49-F238E27FC236}">
                    <a16:creationId xmlns:a16="http://schemas.microsoft.com/office/drawing/2014/main" id="{26109AC7-C1B4-E53E-0BF1-38B3697732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992016" y="6450949"/>
                <a:ext cx="72753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0" name="3D-Modell 279">
                <a:extLst>
                  <a:ext uri="{FF2B5EF4-FFF2-40B4-BE49-F238E27FC236}">
                    <a16:creationId xmlns:a16="http://schemas.microsoft.com/office/drawing/2014/main" id="{738D7E86-AEDB-DB69-C2BB-E7186F1B43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1715519"/>
                  </p:ext>
                </p:extLst>
              </p:nvPr>
            </p:nvGraphicFramePr>
            <p:xfrm>
              <a:off x="8188495" y="6458280"/>
              <a:ext cx="744000" cy="720000"/>
            </p:xfrm>
            <a:graphic>
              <a:graphicData uri="http://schemas.microsoft.com/office/drawing/2017/model3d">
                <am3d:model3d r:embed="rId73">
                  <am3d:spPr>
                    <a:xfrm>
                      <a:off x="0" y="0"/>
                      <a:ext cx="744000" cy="720000"/>
                    </a:xfrm>
                    <a:prstGeom prst="rect">
                      <a:avLst/>
                    </a:prstGeom>
                  </am3d:spPr>
                  <am3d:camera>
                    <am3d:pos x="0" y="0" z="76145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9212809" dz="2042561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74"/>
                  </am3d:raster>
                  <am3d:objViewport viewportSz="1196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0" name="3D-Modell 279">
                <a:extLst>
                  <a:ext uri="{FF2B5EF4-FFF2-40B4-BE49-F238E27FC236}">
                    <a16:creationId xmlns:a16="http://schemas.microsoft.com/office/drawing/2014/main" id="{738D7E86-AEDB-DB69-C2BB-E7186F1B43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188495" y="6458280"/>
                <a:ext cx="74400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1" name="3D-Modell 280">
                <a:extLst>
                  <a:ext uri="{FF2B5EF4-FFF2-40B4-BE49-F238E27FC236}">
                    <a16:creationId xmlns:a16="http://schemas.microsoft.com/office/drawing/2014/main" id="{1164E0E3-DF01-1519-2386-99A9E65BC0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8288052"/>
                  </p:ext>
                </p:extLst>
              </p:nvPr>
            </p:nvGraphicFramePr>
            <p:xfrm>
              <a:off x="9389877" y="6461017"/>
              <a:ext cx="805909" cy="720000"/>
            </p:xfrm>
            <a:graphic>
              <a:graphicData uri="http://schemas.microsoft.com/office/drawing/2017/model3d">
                <am3d:model3d r:embed="rId75">
                  <am3d:spPr>
                    <a:xfrm>
                      <a:off x="0" y="0"/>
                      <a:ext cx="805909" cy="720000"/>
                    </a:xfrm>
                    <a:prstGeom prst="rect">
                      <a:avLst/>
                    </a:prstGeom>
                  </am3d:spPr>
                  <am3d:camera>
                    <am3d:pos x="0" y="0" z="77903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9225634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76"/>
                  </am3d:raster>
                  <am3d:objViewport viewportSz="12231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1" name="3D-Modell 280">
                <a:extLst>
                  <a:ext uri="{FF2B5EF4-FFF2-40B4-BE49-F238E27FC236}">
                    <a16:creationId xmlns:a16="http://schemas.microsoft.com/office/drawing/2014/main" id="{1164E0E3-DF01-1519-2386-99A9E65BC0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389877" y="6461017"/>
                <a:ext cx="80590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2" name="3D-Modell 281">
                <a:extLst>
                  <a:ext uri="{FF2B5EF4-FFF2-40B4-BE49-F238E27FC236}">
                    <a16:creationId xmlns:a16="http://schemas.microsoft.com/office/drawing/2014/main" id="{4BCFAEEB-B944-DA8F-900A-168FC787C1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4345197"/>
                  </p:ext>
                </p:extLst>
              </p:nvPr>
            </p:nvGraphicFramePr>
            <p:xfrm>
              <a:off x="10599206" y="6411918"/>
              <a:ext cx="842727" cy="720000"/>
            </p:xfrm>
            <a:graphic>
              <a:graphicData uri="http://schemas.microsoft.com/office/drawing/2017/model3d">
                <am3d:model3d r:embed="rId77">
                  <am3d:spPr>
                    <a:xfrm>
                      <a:off x="0" y="0"/>
                      <a:ext cx="842727" cy="720000"/>
                    </a:xfrm>
                    <a:prstGeom prst="rect">
                      <a:avLst/>
                    </a:prstGeom>
                  </am3d:spPr>
                  <am3d:camera>
                    <am3d:pos x="0" y="0" z="76055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4152966" dy="-20586132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78"/>
                  </am3d:raster>
                  <am3d:objViewport viewportSz="1223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2" name="3D-Modell 281">
                <a:extLst>
                  <a:ext uri="{FF2B5EF4-FFF2-40B4-BE49-F238E27FC236}">
                    <a16:creationId xmlns:a16="http://schemas.microsoft.com/office/drawing/2014/main" id="{4BCFAEEB-B944-DA8F-900A-168FC787C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599206" y="6411918"/>
                <a:ext cx="842727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3" name="3D-Modell 282">
                <a:extLst>
                  <a:ext uri="{FF2B5EF4-FFF2-40B4-BE49-F238E27FC236}">
                    <a16:creationId xmlns:a16="http://schemas.microsoft.com/office/drawing/2014/main" id="{155AC244-2319-0D7D-35F2-AD0DAA80F4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9999644"/>
                  </p:ext>
                </p:extLst>
              </p:nvPr>
            </p:nvGraphicFramePr>
            <p:xfrm>
              <a:off x="11851751" y="6424408"/>
              <a:ext cx="842727" cy="720000"/>
            </p:xfrm>
            <a:graphic>
              <a:graphicData uri="http://schemas.microsoft.com/office/drawing/2017/model3d">
                <am3d:model3d r:embed="rId79">
                  <am3d:spPr>
                    <a:xfrm>
                      <a:off x="0" y="0"/>
                      <a:ext cx="842727" cy="720000"/>
                    </a:xfrm>
                    <a:prstGeom prst="rect">
                      <a:avLst/>
                    </a:prstGeom>
                  </am3d:spPr>
                  <am3d:camera>
                    <am3d:pos x="0" y="0" z="76055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4152966" dy="-20586132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80"/>
                  </am3d:raster>
                  <am3d:objViewport viewportSz="1223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3" name="3D-Modell 282">
                <a:extLst>
                  <a:ext uri="{FF2B5EF4-FFF2-40B4-BE49-F238E27FC236}">
                    <a16:creationId xmlns:a16="http://schemas.microsoft.com/office/drawing/2014/main" id="{155AC244-2319-0D7D-35F2-AD0DAA80F4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1851751" y="6424408"/>
                <a:ext cx="842727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4" name="3D-Modell 283">
                <a:extLst>
                  <a:ext uri="{FF2B5EF4-FFF2-40B4-BE49-F238E27FC236}">
                    <a16:creationId xmlns:a16="http://schemas.microsoft.com/office/drawing/2014/main" id="{93F75267-5C02-A6BA-1666-BC4E9DEC21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620966"/>
                  </p:ext>
                </p:extLst>
              </p:nvPr>
            </p:nvGraphicFramePr>
            <p:xfrm>
              <a:off x="6974873" y="7350029"/>
              <a:ext cx="727539" cy="720000"/>
            </p:xfrm>
            <a:graphic>
              <a:graphicData uri="http://schemas.microsoft.com/office/drawing/2017/model3d">
                <am3d:model3d r:embed="rId81">
                  <am3d:spPr>
                    <a:xfrm>
                      <a:off x="0" y="0"/>
                      <a:ext cx="727539" cy="720000"/>
                    </a:xfrm>
                    <a:prstGeom prst="rect">
                      <a:avLst/>
                    </a:prstGeom>
                  </am3d:spPr>
                  <am3d:camera>
                    <am3d:pos x="0" y="0" z="77870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9212809" dz="19224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82"/>
                  </am3d:raster>
                  <am3d:objViewport viewportSz="1127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4" name="3D-Modell 283">
                <a:extLst>
                  <a:ext uri="{FF2B5EF4-FFF2-40B4-BE49-F238E27FC236}">
                    <a16:creationId xmlns:a16="http://schemas.microsoft.com/office/drawing/2014/main" id="{93F75267-5C02-A6BA-1666-BC4E9DEC21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974873" y="7350029"/>
                <a:ext cx="727539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5" name="3D-Modell 284">
                <a:extLst>
                  <a:ext uri="{FF2B5EF4-FFF2-40B4-BE49-F238E27FC236}">
                    <a16:creationId xmlns:a16="http://schemas.microsoft.com/office/drawing/2014/main" id="{1E5B8EDF-A7F6-8CC8-1B65-D4545E6F4C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3449176"/>
                  </p:ext>
                </p:extLst>
              </p:nvPr>
            </p:nvGraphicFramePr>
            <p:xfrm>
              <a:off x="8171426" y="7336175"/>
              <a:ext cx="744000" cy="720000"/>
            </p:xfrm>
            <a:graphic>
              <a:graphicData uri="http://schemas.microsoft.com/office/drawing/2017/model3d">
                <am3d:model3d r:embed="rId83">
                  <am3d:spPr>
                    <a:xfrm>
                      <a:off x="0" y="0"/>
                      <a:ext cx="744000" cy="720000"/>
                    </a:xfrm>
                    <a:prstGeom prst="rect">
                      <a:avLst/>
                    </a:prstGeom>
                  </am3d:spPr>
                  <am3d:camera>
                    <am3d:pos x="0" y="0" z="76145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24017" dy="-19212809" dz="2042561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84"/>
                  </am3d:raster>
                  <am3d:objViewport viewportSz="1196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5" name="3D-Modell 284">
                <a:extLst>
                  <a:ext uri="{FF2B5EF4-FFF2-40B4-BE49-F238E27FC236}">
                    <a16:creationId xmlns:a16="http://schemas.microsoft.com/office/drawing/2014/main" id="{1E5B8EDF-A7F6-8CC8-1B65-D4545E6F4C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171426" y="7336175"/>
                <a:ext cx="74400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6" name="3D-Modell 285">
                <a:extLst>
                  <a:ext uri="{FF2B5EF4-FFF2-40B4-BE49-F238E27FC236}">
                    <a16:creationId xmlns:a16="http://schemas.microsoft.com/office/drawing/2014/main" id="{9E5DA933-3340-14A3-CF74-6BDD3BC7D0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4414036"/>
                  </p:ext>
                </p:extLst>
              </p:nvPr>
            </p:nvGraphicFramePr>
            <p:xfrm>
              <a:off x="9397081" y="7373182"/>
              <a:ext cx="777447" cy="720000"/>
            </p:xfrm>
            <a:graphic>
              <a:graphicData uri="http://schemas.microsoft.com/office/drawing/2017/model3d">
                <am3d:model3d r:embed="rId85">
                  <am3d:spPr>
                    <a:xfrm>
                      <a:off x="0" y="0"/>
                      <a:ext cx="777447" cy="720000"/>
                    </a:xfrm>
                    <a:prstGeom prst="rect">
                      <a:avLst/>
                    </a:prstGeom>
                  </am3d:spPr>
                  <am3d:camera>
                    <am3d:pos x="0" y="0" z="814497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20599000" dy="-20586132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86"/>
                  </am3d:raster>
                  <am3d:objViewport viewportSz="11451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6" name="3D-Modell 285">
                <a:extLst>
                  <a:ext uri="{FF2B5EF4-FFF2-40B4-BE49-F238E27FC236}">
                    <a16:creationId xmlns:a16="http://schemas.microsoft.com/office/drawing/2014/main" id="{9E5DA933-3340-14A3-CF74-6BDD3BC7D0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397081" y="7373182"/>
                <a:ext cx="777447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7" name="3D-Modell 286">
                <a:extLst>
                  <a:ext uri="{FF2B5EF4-FFF2-40B4-BE49-F238E27FC236}">
                    <a16:creationId xmlns:a16="http://schemas.microsoft.com/office/drawing/2014/main" id="{CE9E80B6-E115-43B8-49D6-39E670380B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4030333"/>
                  </p:ext>
                </p:extLst>
              </p:nvPr>
            </p:nvGraphicFramePr>
            <p:xfrm>
              <a:off x="10598940" y="7333614"/>
              <a:ext cx="922635" cy="720000"/>
            </p:xfrm>
            <a:graphic>
              <a:graphicData uri="http://schemas.microsoft.com/office/drawing/2017/model3d">
                <am3d:model3d r:embed="rId87">
                  <am3d:spPr>
                    <a:xfrm>
                      <a:off x="0" y="0"/>
                      <a:ext cx="922635" cy="720000"/>
                    </a:xfrm>
                    <a:prstGeom prst="rect">
                      <a:avLst/>
                    </a:prstGeom>
                  </am3d:spPr>
                  <am3d:camera>
                    <am3d:pos x="0" y="0" z="744817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5439599" dy="-20586132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88"/>
                  </am3d:raster>
                  <am3d:objViewport viewportSz="1289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7" name="3D-Modell 286">
                <a:extLst>
                  <a:ext uri="{FF2B5EF4-FFF2-40B4-BE49-F238E27FC236}">
                    <a16:creationId xmlns:a16="http://schemas.microsoft.com/office/drawing/2014/main" id="{CE9E80B6-E115-43B8-49D6-39E670380B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598940" y="7333614"/>
                <a:ext cx="922635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8" name="3D-Modell 287">
                <a:extLst>
                  <a:ext uri="{FF2B5EF4-FFF2-40B4-BE49-F238E27FC236}">
                    <a16:creationId xmlns:a16="http://schemas.microsoft.com/office/drawing/2014/main" id="{36B48549-E7E2-9C16-4629-5F5FEDE50F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1003499"/>
                  </p:ext>
                </p:extLst>
              </p:nvPr>
            </p:nvGraphicFramePr>
            <p:xfrm>
              <a:off x="11831296" y="7331212"/>
              <a:ext cx="883636" cy="720000"/>
            </p:xfrm>
            <a:graphic>
              <a:graphicData uri="http://schemas.microsoft.com/office/drawing/2017/model3d">
                <am3d:model3d r:embed="rId89">
                  <am3d:spPr>
                    <a:xfrm>
                      <a:off x="0" y="0"/>
                      <a:ext cx="883636" cy="720000"/>
                    </a:xfrm>
                    <a:prstGeom prst="rect">
                      <a:avLst/>
                    </a:prstGeom>
                  </am3d:spPr>
                  <am3d:camera>
                    <am3d:pos x="0" y="0" z="73028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4152966" dy="-20586132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3600000" az="16200000"/>
                    <am3d:postTrans dx="0" dy="0" dz="0"/>
                  </am3d:trans>
                  <am3d:raster rName="Office3DRenderer" rVer="16.0.8326">
                    <am3d:blip r:embed="rId90"/>
                  </am3d:raster>
                  <am3d:objViewport viewportSz="1223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8" name="3D-Modell 287">
                <a:extLst>
                  <a:ext uri="{FF2B5EF4-FFF2-40B4-BE49-F238E27FC236}">
                    <a16:creationId xmlns:a16="http://schemas.microsoft.com/office/drawing/2014/main" id="{36B48549-E7E2-9C16-4629-5F5FEDE50F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831296" y="7331212"/>
                <a:ext cx="883636" cy="720000"/>
              </a:xfrm>
              <a:prstGeom prst="rect">
                <a:avLst/>
              </a:prstGeom>
            </p:spPr>
          </p:pic>
        </mc:Fallback>
      </mc:AlternateContent>
      <p:sp>
        <p:nvSpPr>
          <p:cNvPr id="289" name="Textfeld 288">
            <a:extLst>
              <a:ext uri="{FF2B5EF4-FFF2-40B4-BE49-F238E27FC236}">
                <a16:creationId xmlns:a16="http://schemas.microsoft.com/office/drawing/2014/main" id="{0CD4F5B5-254A-B30F-C498-FD768A1497FE}"/>
              </a:ext>
            </a:extLst>
          </p:cNvPr>
          <p:cNvSpPr txBox="1"/>
          <p:nvPr/>
        </p:nvSpPr>
        <p:spPr>
          <a:xfrm>
            <a:off x="386954" y="7291587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Input</a:t>
            </a:r>
            <a:endParaRPr lang="de-AT" sz="2400" dirty="0"/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7F316CCC-6B6E-59D3-E49F-287F61494F4D}"/>
              </a:ext>
            </a:extLst>
          </p:cNvPr>
          <p:cNvSpPr txBox="1"/>
          <p:nvPr/>
        </p:nvSpPr>
        <p:spPr>
          <a:xfrm>
            <a:off x="392167" y="4921299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Input</a:t>
            </a:r>
            <a:endParaRPr lang="de-AT" sz="2400" dirty="0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83CDC82B-82CD-7605-9BDD-9BE4D1A2B9CE}"/>
              </a:ext>
            </a:extLst>
          </p:cNvPr>
          <p:cNvSpPr txBox="1"/>
          <p:nvPr/>
        </p:nvSpPr>
        <p:spPr>
          <a:xfrm>
            <a:off x="385833" y="2764961"/>
            <a:ext cx="136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aseline="-25000" dirty="0"/>
              <a:t>Input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423802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Zahl, parallel enthält.&#10;&#10;Automatisch generierte Beschreibung">
            <a:extLst>
              <a:ext uri="{FF2B5EF4-FFF2-40B4-BE49-F238E27FC236}">
                <a16:creationId xmlns:a16="http://schemas.microsoft.com/office/drawing/2014/main" id="{7813F7C5-1E00-BE8A-C193-22F72F24F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123405"/>
            <a:ext cx="4971292" cy="5251269"/>
          </a:xfrm>
          <a:prstGeom prst="rect">
            <a:avLst/>
          </a:prstGeom>
        </p:spPr>
      </p:pic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96E0C83-3A8B-ADF2-788C-8F02B69B3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54" y="1123405"/>
            <a:ext cx="4971292" cy="52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3389B907-5CAF-BF18-DEF5-B2CB3C017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88656"/>
              </p:ext>
            </p:extLst>
          </p:nvPr>
        </p:nvGraphicFramePr>
        <p:xfrm>
          <a:off x="2317488" y="117781"/>
          <a:ext cx="8534400" cy="1215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9042481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2699592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2938558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28491434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93231261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856957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68126769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algn="ctr"/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0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2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4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-Modell 26">
                <a:extLst>
                  <a:ext uri="{FF2B5EF4-FFF2-40B4-BE49-F238E27FC236}">
                    <a16:creationId xmlns:a16="http://schemas.microsoft.com/office/drawing/2014/main" id="{9E13255F-126A-EBF0-A6B6-9998584B33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3034349"/>
                  </p:ext>
                </p:extLst>
              </p:nvPr>
            </p:nvGraphicFramePr>
            <p:xfrm>
              <a:off x="2434616" y="169179"/>
              <a:ext cx="521858" cy="7560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1858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-Modell 26">
                <a:extLst>
                  <a:ext uri="{FF2B5EF4-FFF2-40B4-BE49-F238E27FC236}">
                    <a16:creationId xmlns:a16="http://schemas.microsoft.com/office/drawing/2014/main" id="{9E13255F-126A-EBF0-A6B6-9998584B3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4616" y="169179"/>
                <a:ext cx="521858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-Modell 27">
                <a:extLst>
                  <a:ext uri="{FF2B5EF4-FFF2-40B4-BE49-F238E27FC236}">
                    <a16:creationId xmlns:a16="http://schemas.microsoft.com/office/drawing/2014/main" id="{01BD86F3-0C8B-A6BF-1C7C-BEF7AFFC4D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028630"/>
                  </p:ext>
                </p:extLst>
              </p:nvPr>
            </p:nvGraphicFramePr>
            <p:xfrm>
              <a:off x="3355548" y="169179"/>
              <a:ext cx="511353" cy="756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11353" cy="756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1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-Modell 27">
                <a:extLst>
                  <a:ext uri="{FF2B5EF4-FFF2-40B4-BE49-F238E27FC236}">
                    <a16:creationId xmlns:a16="http://schemas.microsoft.com/office/drawing/2014/main" id="{01BD86F3-0C8B-A6BF-1C7C-BEF7AFFC4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5548" y="169179"/>
                <a:ext cx="51135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-Modell 28">
                <a:extLst>
                  <a:ext uri="{FF2B5EF4-FFF2-40B4-BE49-F238E27FC236}">
                    <a16:creationId xmlns:a16="http://schemas.microsoft.com/office/drawing/2014/main" id="{5A5DDDED-CAAE-7A01-741D-097762189B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6225805"/>
                  </p:ext>
                </p:extLst>
              </p:nvPr>
            </p:nvGraphicFramePr>
            <p:xfrm>
              <a:off x="4248308" y="169179"/>
              <a:ext cx="507191" cy="75600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07191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89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-Modell 28">
                <a:extLst>
                  <a:ext uri="{FF2B5EF4-FFF2-40B4-BE49-F238E27FC236}">
                    <a16:creationId xmlns:a16="http://schemas.microsoft.com/office/drawing/2014/main" id="{5A5DDDED-CAAE-7A01-741D-097762189B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8308" y="169179"/>
                <a:ext cx="507191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-Modell 29">
                <a:extLst>
                  <a:ext uri="{FF2B5EF4-FFF2-40B4-BE49-F238E27FC236}">
                    <a16:creationId xmlns:a16="http://schemas.microsoft.com/office/drawing/2014/main" id="{50514B44-95AA-3952-BE90-431C8EE866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997113"/>
                  </p:ext>
                </p:extLst>
              </p:nvPr>
            </p:nvGraphicFramePr>
            <p:xfrm>
              <a:off x="5050441" y="169179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-Modell 29">
                <a:extLst>
                  <a:ext uri="{FF2B5EF4-FFF2-40B4-BE49-F238E27FC236}">
                    <a16:creationId xmlns:a16="http://schemas.microsoft.com/office/drawing/2014/main" id="{50514B44-95AA-3952-BE90-431C8EE866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0441" y="169179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-Modell 30">
                <a:extLst>
                  <a:ext uri="{FF2B5EF4-FFF2-40B4-BE49-F238E27FC236}">
                    <a16:creationId xmlns:a16="http://schemas.microsoft.com/office/drawing/2014/main" id="{EB60B17D-FC67-6208-D60A-93F8321838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6970560"/>
                  </p:ext>
                </p:extLst>
              </p:nvPr>
            </p:nvGraphicFramePr>
            <p:xfrm>
              <a:off x="5897562" y="169179"/>
              <a:ext cx="549994" cy="75600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-Modell 30">
                <a:extLst>
                  <a:ext uri="{FF2B5EF4-FFF2-40B4-BE49-F238E27FC236}">
                    <a16:creationId xmlns:a16="http://schemas.microsoft.com/office/drawing/2014/main" id="{EB60B17D-FC67-6208-D60A-93F8321838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97562" y="169179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-Modell 31">
                <a:extLst>
                  <a:ext uri="{FF2B5EF4-FFF2-40B4-BE49-F238E27FC236}">
                    <a16:creationId xmlns:a16="http://schemas.microsoft.com/office/drawing/2014/main" id="{5C838632-F70D-749C-C9EA-74AE16564F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1318176"/>
                  </p:ext>
                </p:extLst>
              </p:nvPr>
            </p:nvGraphicFramePr>
            <p:xfrm>
              <a:off x="6730030" y="169179"/>
              <a:ext cx="549994" cy="75600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-Modell 31">
                <a:extLst>
                  <a:ext uri="{FF2B5EF4-FFF2-40B4-BE49-F238E27FC236}">
                    <a16:creationId xmlns:a16="http://schemas.microsoft.com/office/drawing/2014/main" id="{5C838632-F70D-749C-C9EA-74AE16564F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30030" y="169179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-Modell 32">
                <a:extLst>
                  <a:ext uri="{FF2B5EF4-FFF2-40B4-BE49-F238E27FC236}">
                    <a16:creationId xmlns:a16="http://schemas.microsoft.com/office/drawing/2014/main" id="{FA996981-23C4-AF09-B2F5-3BE705F0CA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2425344"/>
                  </p:ext>
                </p:extLst>
              </p:nvPr>
            </p:nvGraphicFramePr>
            <p:xfrm>
              <a:off x="7589236" y="169179"/>
              <a:ext cx="554400" cy="75600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554400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4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-Modell 32">
                <a:extLst>
                  <a:ext uri="{FF2B5EF4-FFF2-40B4-BE49-F238E27FC236}">
                    <a16:creationId xmlns:a16="http://schemas.microsoft.com/office/drawing/2014/main" id="{FA996981-23C4-AF09-B2F5-3BE705F0C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89236" y="169179"/>
                <a:ext cx="5544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-Modell 33">
                <a:extLst>
                  <a:ext uri="{FF2B5EF4-FFF2-40B4-BE49-F238E27FC236}">
                    <a16:creationId xmlns:a16="http://schemas.microsoft.com/office/drawing/2014/main" id="{70249DFE-BDAC-57C4-4651-E51166713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710052"/>
                  </p:ext>
                </p:extLst>
              </p:nvPr>
            </p:nvGraphicFramePr>
            <p:xfrm>
              <a:off x="8380222" y="173808"/>
              <a:ext cx="569431" cy="756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9431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-Modell 33">
                <a:extLst>
                  <a:ext uri="{FF2B5EF4-FFF2-40B4-BE49-F238E27FC236}">
                    <a16:creationId xmlns:a16="http://schemas.microsoft.com/office/drawing/2014/main" id="{70249DFE-BDAC-57C4-4651-E51166713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80222" y="173808"/>
                <a:ext cx="569431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-Modell 34">
                <a:extLst>
                  <a:ext uri="{FF2B5EF4-FFF2-40B4-BE49-F238E27FC236}">
                    <a16:creationId xmlns:a16="http://schemas.microsoft.com/office/drawing/2014/main" id="{A7BBFF24-7513-DA36-4A78-940F679ED3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1937762"/>
                  </p:ext>
                </p:extLst>
              </p:nvPr>
            </p:nvGraphicFramePr>
            <p:xfrm>
              <a:off x="9270307" y="173808"/>
              <a:ext cx="565543" cy="75600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565543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-Modell 34">
                <a:extLst>
                  <a:ext uri="{FF2B5EF4-FFF2-40B4-BE49-F238E27FC236}">
                    <a16:creationId xmlns:a16="http://schemas.microsoft.com/office/drawing/2014/main" id="{A7BBFF24-7513-DA36-4A78-940F679ED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0307" y="173808"/>
                <a:ext cx="56554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-Modell 35">
                <a:extLst>
                  <a:ext uri="{FF2B5EF4-FFF2-40B4-BE49-F238E27FC236}">
                    <a16:creationId xmlns:a16="http://schemas.microsoft.com/office/drawing/2014/main" id="{DDB5A4CC-ACA0-9041-6E13-EA0623BAF4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0583068"/>
                  </p:ext>
                </p:extLst>
              </p:nvPr>
            </p:nvGraphicFramePr>
            <p:xfrm>
              <a:off x="10102580" y="191882"/>
              <a:ext cx="550717" cy="75600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550717" cy="756000"/>
                    </a:xfrm>
                    <a:prstGeom prst="rect">
                      <a:avLst/>
                    </a:prstGeom>
                  </am3d:spPr>
                  <am3d:camera>
                    <am3d:pos x="0" y="0" z="740250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9299500" dy="-16726232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1231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-Modell 35">
                <a:extLst>
                  <a:ext uri="{FF2B5EF4-FFF2-40B4-BE49-F238E27FC236}">
                    <a16:creationId xmlns:a16="http://schemas.microsoft.com/office/drawing/2014/main" id="{DDB5A4CC-ACA0-9041-6E13-EA0623BAF4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02580" y="191882"/>
                <a:ext cx="550717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86D44FCF-B283-9EE1-C0D5-EFA51A7AE645}"/>
              </a:ext>
            </a:extLst>
          </p:cNvPr>
          <p:cNvSpPr/>
          <p:nvPr/>
        </p:nvSpPr>
        <p:spPr>
          <a:xfrm rot="5400000">
            <a:off x="6355692" y="-1833102"/>
            <a:ext cx="434660" cy="686752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223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D28B6AC-E2B9-D2B5-0793-1F8F55547198}"/>
              </a:ext>
            </a:extLst>
          </p:cNvPr>
          <p:cNvSpPr txBox="1"/>
          <p:nvPr/>
        </p:nvSpPr>
        <p:spPr>
          <a:xfrm>
            <a:off x="6157526" y="1764529"/>
            <a:ext cx="850106" cy="43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223" dirty="0"/>
              <a:t>T=8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1DD3350-7FDB-32E7-FC42-CF4876BC135B}"/>
              </a:ext>
            </a:extLst>
          </p:cNvPr>
          <p:cNvSpPr txBox="1"/>
          <p:nvPr/>
        </p:nvSpPr>
        <p:spPr>
          <a:xfrm>
            <a:off x="4012986" y="3731159"/>
            <a:ext cx="1122306" cy="43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223" dirty="0"/>
              <a:t>TINC=2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89FD44DF-7988-DDE0-C4D9-535254E9DDBB}"/>
              </a:ext>
            </a:extLst>
          </p:cNvPr>
          <p:cNvCxnSpPr/>
          <p:nvPr/>
        </p:nvCxnSpPr>
        <p:spPr>
          <a:xfrm>
            <a:off x="3604774" y="3482723"/>
            <a:ext cx="0" cy="82246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CAB117E5-2EDA-EF70-C666-BA8759402C0B}"/>
              </a:ext>
            </a:extLst>
          </p:cNvPr>
          <p:cNvCxnSpPr/>
          <p:nvPr/>
        </p:nvCxnSpPr>
        <p:spPr>
          <a:xfrm>
            <a:off x="5321659" y="3482723"/>
            <a:ext cx="0" cy="82246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75372430-11AD-9C9D-4186-6001C22B65FC}"/>
              </a:ext>
            </a:extLst>
          </p:cNvPr>
          <p:cNvCxnSpPr/>
          <p:nvPr/>
        </p:nvCxnSpPr>
        <p:spPr>
          <a:xfrm>
            <a:off x="7023459" y="3482722"/>
            <a:ext cx="0" cy="82246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5C6C452C-C2E2-7487-8E63-FC0179D2F441}"/>
              </a:ext>
            </a:extLst>
          </p:cNvPr>
          <p:cNvSpPr txBox="1"/>
          <p:nvPr/>
        </p:nvSpPr>
        <p:spPr>
          <a:xfrm>
            <a:off x="5729870" y="3721188"/>
            <a:ext cx="1107220" cy="43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223" dirty="0"/>
              <a:t>TINC=2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5895F97-4F15-C154-F3EC-CBD6E19E5989}"/>
              </a:ext>
            </a:extLst>
          </p:cNvPr>
          <p:cNvSpPr txBox="1"/>
          <p:nvPr/>
        </p:nvSpPr>
        <p:spPr>
          <a:xfrm>
            <a:off x="521570" y="337055"/>
            <a:ext cx="191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All time-points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A1D9506-2E00-02C4-8591-FC5D2D370DC9}"/>
              </a:ext>
            </a:extLst>
          </p:cNvPr>
          <p:cNvSpPr txBox="1"/>
          <p:nvPr/>
        </p:nvSpPr>
        <p:spPr>
          <a:xfrm>
            <a:off x="527752" y="2241033"/>
            <a:ext cx="2496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Reduced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 after </a:t>
            </a:r>
            <a:r>
              <a:rPr lang="de-AT" dirty="0" err="1"/>
              <a:t>cropping</a:t>
            </a:r>
            <a:r>
              <a:rPr lang="de-AT" dirty="0"/>
              <a:t> 1 at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beginning</a:t>
            </a:r>
            <a:r>
              <a:rPr lang="de-AT" dirty="0"/>
              <a:t> and end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84B16AC-5039-AF34-2DA2-03435A4DEA1C}"/>
              </a:ext>
            </a:extLst>
          </p:cNvPr>
          <p:cNvSpPr txBox="1"/>
          <p:nvPr/>
        </p:nvSpPr>
        <p:spPr>
          <a:xfrm>
            <a:off x="527752" y="4473836"/>
            <a:ext cx="249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After </a:t>
            </a:r>
            <a:r>
              <a:rPr lang="de-AT" dirty="0" err="1"/>
              <a:t>incrementing</a:t>
            </a:r>
            <a:r>
              <a:rPr lang="de-AT" dirty="0"/>
              <a:t> </a:t>
            </a:r>
          </a:p>
        </p:txBody>
      </p:sp>
      <p:graphicFrame>
        <p:nvGraphicFramePr>
          <p:cNvPr id="67" name="Tabelle 66">
            <a:extLst>
              <a:ext uri="{FF2B5EF4-FFF2-40B4-BE49-F238E27FC236}">
                <a16:creationId xmlns:a16="http://schemas.microsoft.com/office/drawing/2014/main" id="{59DD8303-578B-A1C0-1C9A-952265B98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873584"/>
              </p:ext>
            </p:extLst>
          </p:nvPr>
        </p:nvGraphicFramePr>
        <p:xfrm>
          <a:off x="3159262" y="2259466"/>
          <a:ext cx="6827520" cy="1215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372699592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2938558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28491434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93231261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856957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2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4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-Modell 68">
                <a:extLst>
                  <a:ext uri="{FF2B5EF4-FFF2-40B4-BE49-F238E27FC236}">
                    <a16:creationId xmlns:a16="http://schemas.microsoft.com/office/drawing/2014/main" id="{BBACAD1D-538A-28BE-EDC9-4463A41088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861424"/>
                  </p:ext>
                </p:extLst>
              </p:nvPr>
            </p:nvGraphicFramePr>
            <p:xfrm>
              <a:off x="3350548" y="2324698"/>
              <a:ext cx="511353" cy="756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11353" cy="756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1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-Modell 68">
                <a:extLst>
                  <a:ext uri="{FF2B5EF4-FFF2-40B4-BE49-F238E27FC236}">
                    <a16:creationId xmlns:a16="http://schemas.microsoft.com/office/drawing/2014/main" id="{BBACAD1D-538A-28BE-EDC9-4463A41088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0548" y="2324698"/>
                <a:ext cx="51135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0" name="3D-Modell 69">
                <a:extLst>
                  <a:ext uri="{FF2B5EF4-FFF2-40B4-BE49-F238E27FC236}">
                    <a16:creationId xmlns:a16="http://schemas.microsoft.com/office/drawing/2014/main" id="{7045ED4D-98D3-A9C8-6E99-3BB2AE65A0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0521738"/>
                  </p:ext>
                </p:extLst>
              </p:nvPr>
            </p:nvGraphicFramePr>
            <p:xfrm>
              <a:off x="4243308" y="2324698"/>
              <a:ext cx="507191" cy="75600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07191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89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0" name="3D-Modell 69">
                <a:extLst>
                  <a:ext uri="{FF2B5EF4-FFF2-40B4-BE49-F238E27FC236}">
                    <a16:creationId xmlns:a16="http://schemas.microsoft.com/office/drawing/2014/main" id="{7045ED4D-98D3-A9C8-6E99-3BB2AE65A0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308" y="2324698"/>
                <a:ext cx="507191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-Modell 70">
                <a:extLst>
                  <a:ext uri="{FF2B5EF4-FFF2-40B4-BE49-F238E27FC236}">
                    <a16:creationId xmlns:a16="http://schemas.microsoft.com/office/drawing/2014/main" id="{ABAF015D-82CC-5A30-E74D-168661D03B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8317144"/>
                  </p:ext>
                </p:extLst>
              </p:nvPr>
            </p:nvGraphicFramePr>
            <p:xfrm>
              <a:off x="5045441" y="2324698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-Modell 70">
                <a:extLst>
                  <a:ext uri="{FF2B5EF4-FFF2-40B4-BE49-F238E27FC236}">
                    <a16:creationId xmlns:a16="http://schemas.microsoft.com/office/drawing/2014/main" id="{ABAF015D-82CC-5A30-E74D-168661D03B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5441" y="2324698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-Modell 71">
                <a:extLst>
                  <a:ext uri="{FF2B5EF4-FFF2-40B4-BE49-F238E27FC236}">
                    <a16:creationId xmlns:a16="http://schemas.microsoft.com/office/drawing/2014/main" id="{BE636FE5-B0B6-9A8F-E29F-6BE75F44B4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4662495"/>
                  </p:ext>
                </p:extLst>
              </p:nvPr>
            </p:nvGraphicFramePr>
            <p:xfrm>
              <a:off x="5892562" y="2324698"/>
              <a:ext cx="549994" cy="75600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-Modell 71">
                <a:extLst>
                  <a:ext uri="{FF2B5EF4-FFF2-40B4-BE49-F238E27FC236}">
                    <a16:creationId xmlns:a16="http://schemas.microsoft.com/office/drawing/2014/main" id="{BE636FE5-B0B6-9A8F-E29F-6BE75F44B4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92562" y="2324698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-Modell 72">
                <a:extLst>
                  <a:ext uri="{FF2B5EF4-FFF2-40B4-BE49-F238E27FC236}">
                    <a16:creationId xmlns:a16="http://schemas.microsoft.com/office/drawing/2014/main" id="{88A41BF7-0829-077D-562E-5F8665FF75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3285251"/>
                  </p:ext>
                </p:extLst>
              </p:nvPr>
            </p:nvGraphicFramePr>
            <p:xfrm>
              <a:off x="6725030" y="2324698"/>
              <a:ext cx="549994" cy="75600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-Modell 72">
                <a:extLst>
                  <a:ext uri="{FF2B5EF4-FFF2-40B4-BE49-F238E27FC236}">
                    <a16:creationId xmlns:a16="http://schemas.microsoft.com/office/drawing/2014/main" id="{88A41BF7-0829-077D-562E-5F8665FF75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5030" y="2324698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-Modell 73">
                <a:extLst>
                  <a:ext uri="{FF2B5EF4-FFF2-40B4-BE49-F238E27FC236}">
                    <a16:creationId xmlns:a16="http://schemas.microsoft.com/office/drawing/2014/main" id="{99BDD746-63A1-8DB0-F666-8F2792CA5A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8532015"/>
                  </p:ext>
                </p:extLst>
              </p:nvPr>
            </p:nvGraphicFramePr>
            <p:xfrm>
              <a:off x="7584236" y="2324698"/>
              <a:ext cx="554400" cy="75600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554400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4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-Modell 73">
                <a:extLst>
                  <a:ext uri="{FF2B5EF4-FFF2-40B4-BE49-F238E27FC236}">
                    <a16:creationId xmlns:a16="http://schemas.microsoft.com/office/drawing/2014/main" id="{99BDD746-63A1-8DB0-F666-8F2792CA5A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84236" y="2324698"/>
                <a:ext cx="5544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-Modell 74">
                <a:extLst>
                  <a:ext uri="{FF2B5EF4-FFF2-40B4-BE49-F238E27FC236}">
                    <a16:creationId xmlns:a16="http://schemas.microsoft.com/office/drawing/2014/main" id="{15AB5012-890E-E472-30E7-6DE30B5EAF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260311"/>
                  </p:ext>
                </p:extLst>
              </p:nvPr>
            </p:nvGraphicFramePr>
            <p:xfrm>
              <a:off x="8375222" y="2329327"/>
              <a:ext cx="569431" cy="756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9431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-Modell 74">
                <a:extLst>
                  <a:ext uri="{FF2B5EF4-FFF2-40B4-BE49-F238E27FC236}">
                    <a16:creationId xmlns:a16="http://schemas.microsoft.com/office/drawing/2014/main" id="{15AB5012-890E-E472-30E7-6DE30B5EAF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75222" y="2329327"/>
                <a:ext cx="569431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3D-Modell 75">
                <a:extLst>
                  <a:ext uri="{FF2B5EF4-FFF2-40B4-BE49-F238E27FC236}">
                    <a16:creationId xmlns:a16="http://schemas.microsoft.com/office/drawing/2014/main" id="{10CD4117-B3B3-7DC2-2AE8-BE3031759F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2935387"/>
                  </p:ext>
                </p:extLst>
              </p:nvPr>
            </p:nvGraphicFramePr>
            <p:xfrm>
              <a:off x="9265306" y="2329327"/>
              <a:ext cx="565543" cy="75600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565543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3D-Modell 75">
                <a:extLst>
                  <a:ext uri="{FF2B5EF4-FFF2-40B4-BE49-F238E27FC236}">
                    <a16:creationId xmlns:a16="http://schemas.microsoft.com/office/drawing/2014/main" id="{10CD4117-B3B3-7DC2-2AE8-BE3031759F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65306" y="2329327"/>
                <a:ext cx="565543" cy="75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14000CED-4B27-A53F-A5FB-E75290ABCC9E}"/>
              </a:ext>
            </a:extLst>
          </p:cNvPr>
          <p:cNvCxnSpPr/>
          <p:nvPr/>
        </p:nvCxnSpPr>
        <p:spPr>
          <a:xfrm>
            <a:off x="8685409" y="3482723"/>
            <a:ext cx="0" cy="82246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2" name="Tabelle 81">
            <a:extLst>
              <a:ext uri="{FF2B5EF4-FFF2-40B4-BE49-F238E27FC236}">
                <a16:creationId xmlns:a16="http://schemas.microsoft.com/office/drawing/2014/main" id="{4AD88C01-5F6D-CB22-C0CD-AFC937110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01584"/>
              </p:ext>
            </p:extLst>
          </p:nvPr>
        </p:nvGraphicFramePr>
        <p:xfrm>
          <a:off x="3139257" y="4314492"/>
          <a:ext cx="6827520" cy="1215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372699592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2938558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28491434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93231261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856957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900" baseline="-250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900" baseline="-250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9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9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-Modell 82">
                <a:extLst>
                  <a:ext uri="{FF2B5EF4-FFF2-40B4-BE49-F238E27FC236}">
                    <a16:creationId xmlns:a16="http://schemas.microsoft.com/office/drawing/2014/main" id="{D7E047C0-216E-E983-B543-03ED43A8D1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0995885"/>
                  </p:ext>
                </p:extLst>
              </p:nvPr>
            </p:nvGraphicFramePr>
            <p:xfrm>
              <a:off x="3330543" y="4379724"/>
              <a:ext cx="511353" cy="756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11353" cy="756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1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-Modell 82">
                <a:extLst>
                  <a:ext uri="{FF2B5EF4-FFF2-40B4-BE49-F238E27FC236}">
                    <a16:creationId xmlns:a16="http://schemas.microsoft.com/office/drawing/2014/main" id="{D7E047C0-216E-E983-B543-03ED43A8D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0543" y="4379724"/>
                <a:ext cx="51135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-Modell 84">
                <a:extLst>
                  <a:ext uri="{FF2B5EF4-FFF2-40B4-BE49-F238E27FC236}">
                    <a16:creationId xmlns:a16="http://schemas.microsoft.com/office/drawing/2014/main" id="{5FEBDC4D-3AE3-38FF-4211-784A87CF37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0031279"/>
                  </p:ext>
                </p:extLst>
              </p:nvPr>
            </p:nvGraphicFramePr>
            <p:xfrm>
              <a:off x="5025436" y="4379724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-Modell 84">
                <a:extLst>
                  <a:ext uri="{FF2B5EF4-FFF2-40B4-BE49-F238E27FC236}">
                    <a16:creationId xmlns:a16="http://schemas.microsoft.com/office/drawing/2014/main" id="{5FEBDC4D-3AE3-38FF-4211-784A87CF37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5436" y="4379724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7" name="3D-Modell 86">
                <a:extLst>
                  <a:ext uri="{FF2B5EF4-FFF2-40B4-BE49-F238E27FC236}">
                    <a16:creationId xmlns:a16="http://schemas.microsoft.com/office/drawing/2014/main" id="{F25EF0D2-49C7-9795-39E2-4479A5EE18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898548"/>
                  </p:ext>
                </p:extLst>
              </p:nvPr>
            </p:nvGraphicFramePr>
            <p:xfrm>
              <a:off x="6705026" y="4379724"/>
              <a:ext cx="549994" cy="75600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7" name="3D-Modell 86">
                <a:extLst>
                  <a:ext uri="{FF2B5EF4-FFF2-40B4-BE49-F238E27FC236}">
                    <a16:creationId xmlns:a16="http://schemas.microsoft.com/office/drawing/2014/main" id="{F25EF0D2-49C7-9795-39E2-4479A5EE1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05026" y="4379724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9" name="3D-Modell 88">
                <a:extLst>
                  <a:ext uri="{FF2B5EF4-FFF2-40B4-BE49-F238E27FC236}">
                    <a16:creationId xmlns:a16="http://schemas.microsoft.com/office/drawing/2014/main" id="{142A6BA6-07D2-D0D3-1995-173EB8A80A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5354073"/>
                  </p:ext>
                </p:extLst>
              </p:nvPr>
            </p:nvGraphicFramePr>
            <p:xfrm>
              <a:off x="8355217" y="4384354"/>
              <a:ext cx="569431" cy="756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9431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9" name="3D-Modell 88">
                <a:extLst>
                  <a:ext uri="{FF2B5EF4-FFF2-40B4-BE49-F238E27FC236}">
                    <a16:creationId xmlns:a16="http://schemas.microsoft.com/office/drawing/2014/main" id="{142A6BA6-07D2-D0D3-1995-173EB8A80A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55217" y="4384354"/>
                <a:ext cx="569431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91" name="Textfeld 90">
            <a:extLst>
              <a:ext uri="{FF2B5EF4-FFF2-40B4-BE49-F238E27FC236}">
                <a16:creationId xmlns:a16="http://schemas.microsoft.com/office/drawing/2014/main" id="{BFFCAFF0-9B34-8791-3A78-5FE274A24DF3}"/>
              </a:ext>
            </a:extLst>
          </p:cNvPr>
          <p:cNvSpPr txBox="1"/>
          <p:nvPr/>
        </p:nvSpPr>
        <p:spPr>
          <a:xfrm>
            <a:off x="7399788" y="3731159"/>
            <a:ext cx="1099253" cy="43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223" dirty="0"/>
              <a:t>TINC=2</a:t>
            </a:r>
          </a:p>
        </p:txBody>
      </p:sp>
      <p:graphicFrame>
        <p:nvGraphicFramePr>
          <p:cNvPr id="93" name="Tabelle 92">
            <a:extLst>
              <a:ext uri="{FF2B5EF4-FFF2-40B4-BE49-F238E27FC236}">
                <a16:creationId xmlns:a16="http://schemas.microsoft.com/office/drawing/2014/main" id="{91BF1AD2-5909-4C80-7D94-9AAC9C1C7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211682"/>
              </p:ext>
            </p:extLst>
          </p:nvPr>
        </p:nvGraphicFramePr>
        <p:xfrm>
          <a:off x="8355217" y="7064343"/>
          <a:ext cx="3413760" cy="14717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372699592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224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05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28316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-2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-1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0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-Modell 93">
                <a:extLst>
                  <a:ext uri="{FF2B5EF4-FFF2-40B4-BE49-F238E27FC236}">
                    <a16:creationId xmlns:a16="http://schemas.microsoft.com/office/drawing/2014/main" id="{4EBB97F8-7C6F-F7A0-DE4D-A00054920E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228358"/>
                  </p:ext>
                </p:extLst>
              </p:nvPr>
            </p:nvGraphicFramePr>
            <p:xfrm>
              <a:off x="8499046" y="7097826"/>
              <a:ext cx="511353" cy="756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11353" cy="756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1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-Modell 93">
                <a:extLst>
                  <a:ext uri="{FF2B5EF4-FFF2-40B4-BE49-F238E27FC236}">
                    <a16:creationId xmlns:a16="http://schemas.microsoft.com/office/drawing/2014/main" id="{4EBB97F8-7C6F-F7A0-DE4D-A00054920E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9046" y="7097826"/>
                <a:ext cx="51135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5" name="3D-Modell 94">
                <a:extLst>
                  <a:ext uri="{FF2B5EF4-FFF2-40B4-BE49-F238E27FC236}">
                    <a16:creationId xmlns:a16="http://schemas.microsoft.com/office/drawing/2014/main" id="{817F7583-4EFF-F41D-EAC2-E6A76D1F08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4573768"/>
                  </p:ext>
                </p:extLst>
              </p:nvPr>
            </p:nvGraphicFramePr>
            <p:xfrm>
              <a:off x="9361940" y="7097826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5" name="3D-Modell 94">
                <a:extLst>
                  <a:ext uri="{FF2B5EF4-FFF2-40B4-BE49-F238E27FC236}">
                    <a16:creationId xmlns:a16="http://schemas.microsoft.com/office/drawing/2014/main" id="{817F7583-4EFF-F41D-EAC2-E6A76D1F08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61940" y="7097826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-Modell 95">
                <a:extLst>
                  <a:ext uri="{FF2B5EF4-FFF2-40B4-BE49-F238E27FC236}">
                    <a16:creationId xmlns:a16="http://schemas.microsoft.com/office/drawing/2014/main" id="{BF83AC7E-C279-8102-800D-30BDEA7D2F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5140551"/>
                  </p:ext>
                </p:extLst>
              </p:nvPr>
            </p:nvGraphicFramePr>
            <p:xfrm>
              <a:off x="10085358" y="7062391"/>
              <a:ext cx="627628" cy="82687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1058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-Modell 95">
                <a:extLst>
                  <a:ext uri="{FF2B5EF4-FFF2-40B4-BE49-F238E27FC236}">
                    <a16:creationId xmlns:a16="http://schemas.microsoft.com/office/drawing/2014/main" id="{BF83AC7E-C279-8102-800D-30BDEA7D2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85358" y="7062391"/>
                <a:ext cx="627628" cy="826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7" name="3D-Modell 96">
                <a:extLst>
                  <a:ext uri="{FF2B5EF4-FFF2-40B4-BE49-F238E27FC236}">
                    <a16:creationId xmlns:a16="http://schemas.microsoft.com/office/drawing/2014/main" id="{80751746-B65D-1E7D-8746-5D29FB311C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840747"/>
                  </p:ext>
                </p:extLst>
              </p:nvPr>
            </p:nvGraphicFramePr>
            <p:xfrm>
              <a:off x="11013626" y="7097826"/>
              <a:ext cx="569431" cy="756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9431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7" name="3D-Modell 96">
                <a:extLst>
                  <a:ext uri="{FF2B5EF4-FFF2-40B4-BE49-F238E27FC236}">
                    <a16:creationId xmlns:a16="http://schemas.microsoft.com/office/drawing/2014/main" id="{80751746-B65D-1E7D-8746-5D29FB311C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13626" y="7097826"/>
                <a:ext cx="569431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Geschweifte Klammer rechts 98">
            <a:extLst>
              <a:ext uri="{FF2B5EF4-FFF2-40B4-BE49-F238E27FC236}">
                <a16:creationId xmlns:a16="http://schemas.microsoft.com/office/drawing/2014/main" id="{712E4ACC-CA98-436F-F749-AEB133BC05EE}"/>
              </a:ext>
            </a:extLst>
          </p:cNvPr>
          <p:cNvSpPr/>
          <p:nvPr/>
        </p:nvSpPr>
        <p:spPr>
          <a:xfrm rot="5400000">
            <a:off x="5895791" y="2840618"/>
            <a:ext cx="434660" cy="598773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223"/>
          </a:p>
        </p:txBody>
      </p:sp>
      <p:graphicFrame>
        <p:nvGraphicFramePr>
          <p:cNvPr id="100" name="Tabelle 99">
            <a:extLst>
              <a:ext uri="{FF2B5EF4-FFF2-40B4-BE49-F238E27FC236}">
                <a16:creationId xmlns:a16="http://schemas.microsoft.com/office/drawing/2014/main" id="{ECB9714F-026D-1799-EABA-5E05940FC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72091"/>
              </p:ext>
            </p:extLst>
          </p:nvPr>
        </p:nvGraphicFramePr>
        <p:xfrm>
          <a:off x="813280" y="7064343"/>
          <a:ext cx="1706880" cy="14717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372699592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145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05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  <a:tr h="145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0</a:t>
                      </a:r>
                      <a:endParaRPr lang="de-AT" sz="1900" baseline="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64807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-Modell 100">
                <a:extLst>
                  <a:ext uri="{FF2B5EF4-FFF2-40B4-BE49-F238E27FC236}">
                    <a16:creationId xmlns:a16="http://schemas.microsoft.com/office/drawing/2014/main" id="{11296CEA-E6B9-7B75-A0D4-1385A1D518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6068634"/>
                  </p:ext>
                </p:extLst>
              </p:nvPr>
            </p:nvGraphicFramePr>
            <p:xfrm>
              <a:off x="957109" y="7097826"/>
              <a:ext cx="511353" cy="756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11353" cy="756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1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-Modell 100">
                <a:extLst>
                  <a:ext uri="{FF2B5EF4-FFF2-40B4-BE49-F238E27FC236}">
                    <a16:creationId xmlns:a16="http://schemas.microsoft.com/office/drawing/2014/main" id="{11296CEA-E6B9-7B75-A0D4-1385A1D518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7109" y="7097826"/>
                <a:ext cx="51135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-Modell 101">
                <a:extLst>
                  <a:ext uri="{FF2B5EF4-FFF2-40B4-BE49-F238E27FC236}">
                    <a16:creationId xmlns:a16="http://schemas.microsoft.com/office/drawing/2014/main" id="{569D8551-9BE6-60E9-0BEF-55FB346F72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1424227"/>
                  </p:ext>
                </p:extLst>
              </p:nvPr>
            </p:nvGraphicFramePr>
            <p:xfrm>
              <a:off x="1820003" y="7097826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-Modell 101">
                <a:extLst>
                  <a:ext uri="{FF2B5EF4-FFF2-40B4-BE49-F238E27FC236}">
                    <a16:creationId xmlns:a16="http://schemas.microsoft.com/office/drawing/2014/main" id="{569D8551-9BE6-60E9-0BEF-55FB346F7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0003" y="7097826"/>
                <a:ext cx="525827" cy="75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5" name="Tabelle 104">
            <a:extLst>
              <a:ext uri="{FF2B5EF4-FFF2-40B4-BE49-F238E27FC236}">
                <a16:creationId xmlns:a16="http://schemas.microsoft.com/office/drawing/2014/main" id="{F677C79D-4ADA-1345-066E-75E2AF672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98376"/>
              </p:ext>
            </p:extLst>
          </p:nvPr>
        </p:nvGraphicFramePr>
        <p:xfrm>
          <a:off x="2788599" y="7064343"/>
          <a:ext cx="1706880" cy="14717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243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05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0</a:t>
                      </a:r>
                      <a:endParaRPr lang="de-AT" sz="1900" baseline="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12143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-Modell 106">
                <a:extLst>
                  <a:ext uri="{FF2B5EF4-FFF2-40B4-BE49-F238E27FC236}">
                    <a16:creationId xmlns:a16="http://schemas.microsoft.com/office/drawing/2014/main" id="{36B8488E-709D-733B-64AB-0C57AC919F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8363203"/>
                  </p:ext>
                </p:extLst>
              </p:nvPr>
            </p:nvGraphicFramePr>
            <p:xfrm>
              <a:off x="2996906" y="7116326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-Modell 106">
                <a:extLst>
                  <a:ext uri="{FF2B5EF4-FFF2-40B4-BE49-F238E27FC236}">
                    <a16:creationId xmlns:a16="http://schemas.microsoft.com/office/drawing/2014/main" id="{36B8488E-709D-733B-64AB-0C57AC919F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6906" y="7116326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8" name="3D-Modell 107">
                <a:extLst>
                  <a:ext uri="{FF2B5EF4-FFF2-40B4-BE49-F238E27FC236}">
                    <a16:creationId xmlns:a16="http://schemas.microsoft.com/office/drawing/2014/main" id="{F7328D9C-6FD3-0A6B-B1A3-9B01D7D287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6720217"/>
                  </p:ext>
                </p:extLst>
              </p:nvPr>
            </p:nvGraphicFramePr>
            <p:xfrm>
              <a:off x="3720324" y="7080891"/>
              <a:ext cx="627628" cy="82687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1058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8" name="3D-Modell 107">
                <a:extLst>
                  <a:ext uri="{FF2B5EF4-FFF2-40B4-BE49-F238E27FC236}">
                    <a16:creationId xmlns:a16="http://schemas.microsoft.com/office/drawing/2014/main" id="{F7328D9C-6FD3-0A6B-B1A3-9B01D7D28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20324" y="7080891"/>
                <a:ext cx="627628" cy="82687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0" name="Tabelle 109">
            <a:extLst>
              <a:ext uri="{FF2B5EF4-FFF2-40B4-BE49-F238E27FC236}">
                <a16:creationId xmlns:a16="http://schemas.microsoft.com/office/drawing/2014/main" id="{2B0460C2-B45A-4317-87C2-A006FD7C5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75955"/>
              </p:ext>
            </p:extLst>
          </p:nvPr>
        </p:nvGraphicFramePr>
        <p:xfrm>
          <a:off x="4763918" y="7064343"/>
          <a:ext cx="1706880" cy="14717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2558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05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0</a:t>
                      </a:r>
                      <a:endParaRPr lang="de-AT" sz="1900" baseline="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54891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3" name="3D-Modell 112">
                <a:extLst>
                  <a:ext uri="{FF2B5EF4-FFF2-40B4-BE49-F238E27FC236}">
                    <a16:creationId xmlns:a16="http://schemas.microsoft.com/office/drawing/2014/main" id="{2C7A0E8B-A707-FD89-54BA-44B205339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4897799"/>
                  </p:ext>
                </p:extLst>
              </p:nvPr>
            </p:nvGraphicFramePr>
            <p:xfrm>
              <a:off x="4844116" y="7101829"/>
              <a:ext cx="627628" cy="82687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1058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3" name="3D-Modell 112">
                <a:extLst>
                  <a:ext uri="{FF2B5EF4-FFF2-40B4-BE49-F238E27FC236}">
                    <a16:creationId xmlns:a16="http://schemas.microsoft.com/office/drawing/2014/main" id="{2C7A0E8B-A707-FD89-54BA-44B205339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44116" y="7101829"/>
                <a:ext cx="627628" cy="826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4" name="3D-Modell 113">
                <a:extLst>
                  <a:ext uri="{FF2B5EF4-FFF2-40B4-BE49-F238E27FC236}">
                    <a16:creationId xmlns:a16="http://schemas.microsoft.com/office/drawing/2014/main" id="{BAA72ECB-86F8-F23B-DB52-8F09DD869D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5833883"/>
                  </p:ext>
                </p:extLst>
              </p:nvPr>
            </p:nvGraphicFramePr>
            <p:xfrm>
              <a:off x="5772384" y="7137264"/>
              <a:ext cx="569431" cy="756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9431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4" name="3D-Modell 113">
                <a:extLst>
                  <a:ext uri="{FF2B5EF4-FFF2-40B4-BE49-F238E27FC236}">
                    <a16:creationId xmlns:a16="http://schemas.microsoft.com/office/drawing/2014/main" id="{BAA72ECB-86F8-F23B-DB52-8F09DD869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72384" y="7137264"/>
                <a:ext cx="569431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115" name="Textfeld 114">
            <a:extLst>
              <a:ext uri="{FF2B5EF4-FFF2-40B4-BE49-F238E27FC236}">
                <a16:creationId xmlns:a16="http://schemas.microsoft.com/office/drawing/2014/main" id="{84C9D262-6341-3489-D0EC-63B3DA018FB9}"/>
              </a:ext>
            </a:extLst>
          </p:cNvPr>
          <p:cNvSpPr txBox="1"/>
          <p:nvPr/>
        </p:nvSpPr>
        <p:spPr>
          <a:xfrm>
            <a:off x="631108" y="6544529"/>
            <a:ext cx="64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3 </a:t>
            </a:r>
            <a:r>
              <a:rPr lang="de-AT" dirty="0" err="1"/>
              <a:t>extracted</a:t>
            </a:r>
            <a:r>
              <a:rPr lang="de-AT" dirty="0"/>
              <a:t> </a:t>
            </a:r>
            <a:r>
              <a:rPr lang="de-AT" dirty="0" err="1"/>
              <a:t>samples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b="1" dirty="0" err="1"/>
              <a:t>single</a:t>
            </a:r>
            <a:r>
              <a:rPr lang="de-AT" b="1" dirty="0"/>
              <a:t> frame </a:t>
            </a:r>
            <a:r>
              <a:rPr lang="de-AT" b="1" dirty="0" err="1"/>
              <a:t>input</a:t>
            </a:r>
            <a:r>
              <a:rPr lang="de-AT" b="1" dirty="0"/>
              <a:t> </a:t>
            </a:r>
            <a:r>
              <a:rPr lang="de-AT" b="1" dirty="0" err="1"/>
              <a:t>model</a:t>
            </a:r>
            <a:endParaRPr lang="de-AT" b="1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A453E361-462F-D750-02E6-F34B48416326}"/>
              </a:ext>
            </a:extLst>
          </p:cNvPr>
          <p:cNvSpPr txBox="1"/>
          <p:nvPr/>
        </p:nvSpPr>
        <p:spPr>
          <a:xfrm>
            <a:off x="7361133" y="6542695"/>
            <a:ext cx="525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1 </a:t>
            </a:r>
            <a:r>
              <a:rPr lang="de-AT" dirty="0" err="1"/>
              <a:t>extracted</a:t>
            </a:r>
            <a:r>
              <a:rPr lang="de-AT" dirty="0"/>
              <a:t> sample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b="1" dirty="0"/>
              <a:t>multiple frame </a:t>
            </a:r>
            <a:r>
              <a:rPr lang="de-AT" b="1" dirty="0" err="1"/>
              <a:t>input</a:t>
            </a:r>
            <a:r>
              <a:rPr lang="de-AT" b="1" dirty="0"/>
              <a:t> </a:t>
            </a:r>
            <a:r>
              <a:rPr lang="de-AT" b="1" dirty="0" err="1"/>
              <a:t>model</a:t>
            </a:r>
            <a:endParaRPr lang="de-AT" b="1" dirty="0"/>
          </a:p>
        </p:txBody>
      </p:sp>
      <p:cxnSp>
        <p:nvCxnSpPr>
          <p:cNvPr id="120" name="Verbinder: gewinkelt 119">
            <a:extLst>
              <a:ext uri="{FF2B5EF4-FFF2-40B4-BE49-F238E27FC236}">
                <a16:creationId xmlns:a16="http://schemas.microsoft.com/office/drawing/2014/main" id="{3F01DF3F-B324-3946-F2B9-ED0FA8DE988F}"/>
              </a:ext>
            </a:extLst>
          </p:cNvPr>
          <p:cNvCxnSpPr>
            <a:cxnSpLocks/>
            <a:stCxn id="99" idx="1"/>
            <a:endCxn id="115" idx="0"/>
          </p:cNvCxnSpPr>
          <p:nvPr/>
        </p:nvCxnSpPr>
        <p:spPr>
          <a:xfrm rot="16200000" flipH="1" flipV="1">
            <a:off x="4741154" y="5172562"/>
            <a:ext cx="492714" cy="2251220"/>
          </a:xfrm>
          <a:prstGeom prst="bentConnector3">
            <a:avLst>
              <a:gd name="adj1" fmla="val 6482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Verbinder: gewinkelt 121">
            <a:extLst>
              <a:ext uri="{FF2B5EF4-FFF2-40B4-BE49-F238E27FC236}">
                <a16:creationId xmlns:a16="http://schemas.microsoft.com/office/drawing/2014/main" id="{D807EC6E-6DA3-0FB6-DEE5-4B7892CF17DD}"/>
              </a:ext>
            </a:extLst>
          </p:cNvPr>
          <p:cNvCxnSpPr>
            <a:cxnSpLocks/>
            <a:stCxn id="99" idx="1"/>
            <a:endCxn id="118" idx="0"/>
          </p:cNvCxnSpPr>
          <p:nvPr/>
        </p:nvCxnSpPr>
        <p:spPr>
          <a:xfrm rot="16200000" flipH="1">
            <a:off x="7805535" y="4359401"/>
            <a:ext cx="490880" cy="3875709"/>
          </a:xfrm>
          <a:prstGeom prst="bentConnector3">
            <a:avLst>
              <a:gd name="adj1" fmla="val 6461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E762AE23-E876-FFA9-B538-845A85F635D5}"/>
              </a:ext>
            </a:extLst>
          </p:cNvPr>
          <p:cNvSpPr txBox="1"/>
          <p:nvPr/>
        </p:nvSpPr>
        <p:spPr>
          <a:xfrm>
            <a:off x="822650" y="8536051"/>
            <a:ext cx="84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 err="1"/>
              <a:t>input</a:t>
            </a:r>
            <a:endParaRPr lang="de-AT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68A744-46C6-6405-B2CF-EE2BC1F3F408}"/>
              </a:ext>
            </a:extLst>
          </p:cNvPr>
          <p:cNvSpPr txBox="1"/>
          <p:nvPr/>
        </p:nvSpPr>
        <p:spPr>
          <a:xfrm>
            <a:off x="1676090" y="8536051"/>
            <a:ext cx="84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 err="1"/>
              <a:t>target</a:t>
            </a:r>
            <a:endParaRPr lang="de-AT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345212-3BA6-B6C1-CBDF-77BFDEE57265}"/>
              </a:ext>
            </a:extLst>
          </p:cNvPr>
          <p:cNvSpPr txBox="1"/>
          <p:nvPr/>
        </p:nvSpPr>
        <p:spPr>
          <a:xfrm>
            <a:off x="2797969" y="8536051"/>
            <a:ext cx="84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 err="1"/>
              <a:t>input</a:t>
            </a:r>
            <a:endParaRPr lang="de-AT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AB6B3D-F1C3-E1C8-A19D-C1792423D1BE}"/>
              </a:ext>
            </a:extLst>
          </p:cNvPr>
          <p:cNvSpPr txBox="1"/>
          <p:nvPr/>
        </p:nvSpPr>
        <p:spPr>
          <a:xfrm>
            <a:off x="3651409" y="8536051"/>
            <a:ext cx="84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 err="1"/>
              <a:t>target</a:t>
            </a:r>
            <a:endParaRPr lang="de-AT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658F3E-9FE2-585E-9145-858444E62542}"/>
              </a:ext>
            </a:extLst>
          </p:cNvPr>
          <p:cNvSpPr txBox="1"/>
          <p:nvPr/>
        </p:nvSpPr>
        <p:spPr>
          <a:xfrm>
            <a:off x="4763918" y="8536051"/>
            <a:ext cx="84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 err="1"/>
              <a:t>input</a:t>
            </a:r>
            <a:endParaRPr lang="de-AT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E7A1C2-269C-9B2E-B488-4354C0DBC445}"/>
              </a:ext>
            </a:extLst>
          </p:cNvPr>
          <p:cNvSpPr txBox="1"/>
          <p:nvPr/>
        </p:nvSpPr>
        <p:spPr>
          <a:xfrm>
            <a:off x="5617358" y="8536051"/>
            <a:ext cx="84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 err="1"/>
              <a:t>target</a:t>
            </a:r>
            <a:endParaRPr lang="de-AT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56FD89-BBE9-7D0B-B39E-EBAD36545BEC}"/>
              </a:ext>
            </a:extLst>
          </p:cNvPr>
          <p:cNvSpPr txBox="1"/>
          <p:nvPr/>
        </p:nvSpPr>
        <p:spPr>
          <a:xfrm>
            <a:off x="9231758" y="8842368"/>
            <a:ext cx="84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 err="1"/>
              <a:t>input</a:t>
            </a:r>
            <a:endParaRPr lang="de-AT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950EA7-3525-26C9-2332-D8C189E4A655}"/>
              </a:ext>
            </a:extLst>
          </p:cNvPr>
          <p:cNvSpPr txBox="1"/>
          <p:nvPr/>
        </p:nvSpPr>
        <p:spPr>
          <a:xfrm>
            <a:off x="10924907" y="8807467"/>
            <a:ext cx="84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 err="1"/>
              <a:t>target</a:t>
            </a:r>
            <a:endParaRPr lang="de-AT" sz="1200" dirty="0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64802A62-051A-3955-1460-1E70170F7192}"/>
              </a:ext>
            </a:extLst>
          </p:cNvPr>
          <p:cNvSpPr/>
          <p:nvPr/>
        </p:nvSpPr>
        <p:spPr>
          <a:xfrm rot="5400000">
            <a:off x="9482218" y="7399681"/>
            <a:ext cx="306318" cy="257906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223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8DA795EC-1653-EA0F-F46A-8496133A3675}"/>
              </a:ext>
            </a:extLst>
          </p:cNvPr>
          <p:cNvSpPr/>
          <p:nvPr/>
        </p:nvSpPr>
        <p:spPr>
          <a:xfrm rot="5400000">
            <a:off x="11193783" y="8266332"/>
            <a:ext cx="306318" cy="84407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223"/>
          </a:p>
        </p:txBody>
      </p:sp>
    </p:spTree>
    <p:extLst>
      <p:ext uri="{BB962C8B-B14F-4D97-AF65-F5344CB8AC3E}">
        <p14:creationId xmlns:p14="http://schemas.microsoft.com/office/powerpoint/2010/main" val="50015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3389B907-5CAF-BF18-DEF5-B2CB3C017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531299"/>
              </p:ext>
            </p:extLst>
          </p:nvPr>
        </p:nvGraphicFramePr>
        <p:xfrm>
          <a:off x="2317488" y="117781"/>
          <a:ext cx="8534400" cy="1215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9042481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2699592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2938558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28491434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93231261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856957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68126769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algn="ctr"/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0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2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4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-Modell 26">
                <a:extLst>
                  <a:ext uri="{FF2B5EF4-FFF2-40B4-BE49-F238E27FC236}">
                    <a16:creationId xmlns:a16="http://schemas.microsoft.com/office/drawing/2014/main" id="{9E13255F-126A-EBF0-A6B6-9998584B33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798513"/>
                  </p:ext>
                </p:extLst>
              </p:nvPr>
            </p:nvGraphicFramePr>
            <p:xfrm>
              <a:off x="2434616" y="169179"/>
              <a:ext cx="521858" cy="7560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1858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-Modell 26">
                <a:extLst>
                  <a:ext uri="{FF2B5EF4-FFF2-40B4-BE49-F238E27FC236}">
                    <a16:creationId xmlns:a16="http://schemas.microsoft.com/office/drawing/2014/main" id="{9E13255F-126A-EBF0-A6B6-9998584B3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4616" y="169179"/>
                <a:ext cx="521858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-Modell 27">
                <a:extLst>
                  <a:ext uri="{FF2B5EF4-FFF2-40B4-BE49-F238E27FC236}">
                    <a16:creationId xmlns:a16="http://schemas.microsoft.com/office/drawing/2014/main" id="{01BD86F3-0C8B-A6BF-1C7C-BEF7AFFC4D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0760631"/>
                  </p:ext>
                </p:extLst>
              </p:nvPr>
            </p:nvGraphicFramePr>
            <p:xfrm>
              <a:off x="3355548" y="169179"/>
              <a:ext cx="511353" cy="756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11353" cy="756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1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-Modell 27">
                <a:extLst>
                  <a:ext uri="{FF2B5EF4-FFF2-40B4-BE49-F238E27FC236}">
                    <a16:creationId xmlns:a16="http://schemas.microsoft.com/office/drawing/2014/main" id="{01BD86F3-0C8B-A6BF-1C7C-BEF7AFFC4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5548" y="169179"/>
                <a:ext cx="51135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-Modell 28">
                <a:extLst>
                  <a:ext uri="{FF2B5EF4-FFF2-40B4-BE49-F238E27FC236}">
                    <a16:creationId xmlns:a16="http://schemas.microsoft.com/office/drawing/2014/main" id="{5A5DDDED-CAAE-7A01-741D-097762189B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6765394"/>
                  </p:ext>
                </p:extLst>
              </p:nvPr>
            </p:nvGraphicFramePr>
            <p:xfrm>
              <a:off x="4248308" y="169179"/>
              <a:ext cx="507191" cy="75600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07191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89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-Modell 28">
                <a:extLst>
                  <a:ext uri="{FF2B5EF4-FFF2-40B4-BE49-F238E27FC236}">
                    <a16:creationId xmlns:a16="http://schemas.microsoft.com/office/drawing/2014/main" id="{5A5DDDED-CAAE-7A01-741D-097762189B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8308" y="169179"/>
                <a:ext cx="507191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-Modell 29">
                <a:extLst>
                  <a:ext uri="{FF2B5EF4-FFF2-40B4-BE49-F238E27FC236}">
                    <a16:creationId xmlns:a16="http://schemas.microsoft.com/office/drawing/2014/main" id="{50514B44-95AA-3952-BE90-431C8EE866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8839651"/>
                  </p:ext>
                </p:extLst>
              </p:nvPr>
            </p:nvGraphicFramePr>
            <p:xfrm>
              <a:off x="5050441" y="169179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-Modell 29">
                <a:extLst>
                  <a:ext uri="{FF2B5EF4-FFF2-40B4-BE49-F238E27FC236}">
                    <a16:creationId xmlns:a16="http://schemas.microsoft.com/office/drawing/2014/main" id="{50514B44-95AA-3952-BE90-431C8EE866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0441" y="169179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-Modell 30">
                <a:extLst>
                  <a:ext uri="{FF2B5EF4-FFF2-40B4-BE49-F238E27FC236}">
                    <a16:creationId xmlns:a16="http://schemas.microsoft.com/office/drawing/2014/main" id="{EB60B17D-FC67-6208-D60A-93F8321838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046520"/>
                  </p:ext>
                </p:extLst>
              </p:nvPr>
            </p:nvGraphicFramePr>
            <p:xfrm>
              <a:off x="5897562" y="169179"/>
              <a:ext cx="549994" cy="75600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-Modell 30">
                <a:extLst>
                  <a:ext uri="{FF2B5EF4-FFF2-40B4-BE49-F238E27FC236}">
                    <a16:creationId xmlns:a16="http://schemas.microsoft.com/office/drawing/2014/main" id="{EB60B17D-FC67-6208-D60A-93F8321838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97562" y="169179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-Modell 31">
                <a:extLst>
                  <a:ext uri="{FF2B5EF4-FFF2-40B4-BE49-F238E27FC236}">
                    <a16:creationId xmlns:a16="http://schemas.microsoft.com/office/drawing/2014/main" id="{5C838632-F70D-749C-C9EA-74AE16564F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8984098"/>
                  </p:ext>
                </p:extLst>
              </p:nvPr>
            </p:nvGraphicFramePr>
            <p:xfrm>
              <a:off x="6730030" y="169179"/>
              <a:ext cx="549994" cy="75600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-Modell 31">
                <a:extLst>
                  <a:ext uri="{FF2B5EF4-FFF2-40B4-BE49-F238E27FC236}">
                    <a16:creationId xmlns:a16="http://schemas.microsoft.com/office/drawing/2014/main" id="{5C838632-F70D-749C-C9EA-74AE16564F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30030" y="169179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-Modell 32">
                <a:extLst>
                  <a:ext uri="{FF2B5EF4-FFF2-40B4-BE49-F238E27FC236}">
                    <a16:creationId xmlns:a16="http://schemas.microsoft.com/office/drawing/2014/main" id="{FA996981-23C4-AF09-B2F5-3BE705F0CA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433419"/>
                  </p:ext>
                </p:extLst>
              </p:nvPr>
            </p:nvGraphicFramePr>
            <p:xfrm>
              <a:off x="7589236" y="169179"/>
              <a:ext cx="554400" cy="75600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554400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4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-Modell 32">
                <a:extLst>
                  <a:ext uri="{FF2B5EF4-FFF2-40B4-BE49-F238E27FC236}">
                    <a16:creationId xmlns:a16="http://schemas.microsoft.com/office/drawing/2014/main" id="{FA996981-23C4-AF09-B2F5-3BE705F0C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89236" y="169179"/>
                <a:ext cx="5544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-Modell 33">
                <a:extLst>
                  <a:ext uri="{FF2B5EF4-FFF2-40B4-BE49-F238E27FC236}">
                    <a16:creationId xmlns:a16="http://schemas.microsoft.com/office/drawing/2014/main" id="{70249DFE-BDAC-57C4-4651-E51166713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9619347"/>
                  </p:ext>
                </p:extLst>
              </p:nvPr>
            </p:nvGraphicFramePr>
            <p:xfrm>
              <a:off x="8380222" y="173808"/>
              <a:ext cx="569431" cy="756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9431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-Modell 33">
                <a:extLst>
                  <a:ext uri="{FF2B5EF4-FFF2-40B4-BE49-F238E27FC236}">
                    <a16:creationId xmlns:a16="http://schemas.microsoft.com/office/drawing/2014/main" id="{70249DFE-BDAC-57C4-4651-E51166713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80222" y="173808"/>
                <a:ext cx="569431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-Modell 34">
                <a:extLst>
                  <a:ext uri="{FF2B5EF4-FFF2-40B4-BE49-F238E27FC236}">
                    <a16:creationId xmlns:a16="http://schemas.microsoft.com/office/drawing/2014/main" id="{A7BBFF24-7513-DA36-4A78-940F679ED3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7290728"/>
                  </p:ext>
                </p:extLst>
              </p:nvPr>
            </p:nvGraphicFramePr>
            <p:xfrm>
              <a:off x="9270307" y="173808"/>
              <a:ext cx="565543" cy="75600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565543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-Modell 34">
                <a:extLst>
                  <a:ext uri="{FF2B5EF4-FFF2-40B4-BE49-F238E27FC236}">
                    <a16:creationId xmlns:a16="http://schemas.microsoft.com/office/drawing/2014/main" id="{A7BBFF24-7513-DA36-4A78-940F679ED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70307" y="173808"/>
                <a:ext cx="56554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-Modell 35">
                <a:extLst>
                  <a:ext uri="{FF2B5EF4-FFF2-40B4-BE49-F238E27FC236}">
                    <a16:creationId xmlns:a16="http://schemas.microsoft.com/office/drawing/2014/main" id="{DDB5A4CC-ACA0-9041-6E13-EA0623BAF4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7537376"/>
                  </p:ext>
                </p:extLst>
              </p:nvPr>
            </p:nvGraphicFramePr>
            <p:xfrm>
              <a:off x="10102580" y="191882"/>
              <a:ext cx="550717" cy="756000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550717" cy="756000"/>
                    </a:xfrm>
                    <a:prstGeom prst="rect">
                      <a:avLst/>
                    </a:prstGeom>
                  </am3d:spPr>
                  <am3d:camera>
                    <am3d:pos x="0" y="0" z="740250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9299500" dy="-16726232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1231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-Modell 35">
                <a:extLst>
                  <a:ext uri="{FF2B5EF4-FFF2-40B4-BE49-F238E27FC236}">
                    <a16:creationId xmlns:a16="http://schemas.microsoft.com/office/drawing/2014/main" id="{DDB5A4CC-ACA0-9041-6E13-EA0623BAF4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02580" y="191882"/>
                <a:ext cx="550717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Geschweifte Klammer rechts 38">
            <a:extLst>
              <a:ext uri="{FF2B5EF4-FFF2-40B4-BE49-F238E27FC236}">
                <a16:creationId xmlns:a16="http://schemas.microsoft.com/office/drawing/2014/main" id="{86D44FCF-B283-9EE1-C0D5-EFA51A7AE645}"/>
              </a:ext>
            </a:extLst>
          </p:cNvPr>
          <p:cNvSpPr/>
          <p:nvPr/>
        </p:nvSpPr>
        <p:spPr>
          <a:xfrm rot="5400000">
            <a:off x="6355692" y="-1833102"/>
            <a:ext cx="434660" cy="686752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223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D28B6AC-E2B9-D2B5-0793-1F8F55547198}"/>
              </a:ext>
            </a:extLst>
          </p:cNvPr>
          <p:cNvSpPr txBox="1"/>
          <p:nvPr/>
        </p:nvSpPr>
        <p:spPr>
          <a:xfrm>
            <a:off x="6157526" y="1764529"/>
            <a:ext cx="850106" cy="43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223" dirty="0"/>
              <a:t>T=8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1DD3350-7FDB-32E7-FC42-CF4876BC135B}"/>
              </a:ext>
            </a:extLst>
          </p:cNvPr>
          <p:cNvSpPr txBox="1"/>
          <p:nvPr/>
        </p:nvSpPr>
        <p:spPr>
          <a:xfrm>
            <a:off x="4012986" y="3731159"/>
            <a:ext cx="1122306" cy="43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223" dirty="0"/>
              <a:t>TINC=2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89FD44DF-7988-DDE0-C4D9-535254E9DDBB}"/>
              </a:ext>
            </a:extLst>
          </p:cNvPr>
          <p:cNvCxnSpPr/>
          <p:nvPr/>
        </p:nvCxnSpPr>
        <p:spPr>
          <a:xfrm>
            <a:off x="3604774" y="3482723"/>
            <a:ext cx="0" cy="82246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CAB117E5-2EDA-EF70-C666-BA8759402C0B}"/>
              </a:ext>
            </a:extLst>
          </p:cNvPr>
          <p:cNvCxnSpPr/>
          <p:nvPr/>
        </p:nvCxnSpPr>
        <p:spPr>
          <a:xfrm>
            <a:off x="5321659" y="3482723"/>
            <a:ext cx="0" cy="82246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75372430-11AD-9C9D-4186-6001C22B65FC}"/>
              </a:ext>
            </a:extLst>
          </p:cNvPr>
          <p:cNvCxnSpPr/>
          <p:nvPr/>
        </p:nvCxnSpPr>
        <p:spPr>
          <a:xfrm>
            <a:off x="7023459" y="3482722"/>
            <a:ext cx="0" cy="82246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5C6C452C-C2E2-7487-8E63-FC0179D2F441}"/>
              </a:ext>
            </a:extLst>
          </p:cNvPr>
          <p:cNvSpPr txBox="1"/>
          <p:nvPr/>
        </p:nvSpPr>
        <p:spPr>
          <a:xfrm>
            <a:off x="5729870" y="3721188"/>
            <a:ext cx="1107220" cy="43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223" dirty="0"/>
              <a:t>TINC=2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5895F97-4F15-C154-F3EC-CBD6E19E5989}"/>
              </a:ext>
            </a:extLst>
          </p:cNvPr>
          <p:cNvSpPr txBox="1"/>
          <p:nvPr/>
        </p:nvSpPr>
        <p:spPr>
          <a:xfrm>
            <a:off x="521570" y="337055"/>
            <a:ext cx="191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All time-points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A1D9506-2E00-02C4-8591-FC5D2D370DC9}"/>
              </a:ext>
            </a:extLst>
          </p:cNvPr>
          <p:cNvSpPr txBox="1"/>
          <p:nvPr/>
        </p:nvSpPr>
        <p:spPr>
          <a:xfrm>
            <a:off x="527752" y="2241033"/>
            <a:ext cx="2496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Reduced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 after </a:t>
            </a:r>
            <a:r>
              <a:rPr lang="de-AT" dirty="0" err="1"/>
              <a:t>cropping</a:t>
            </a:r>
            <a:r>
              <a:rPr lang="de-AT" dirty="0"/>
              <a:t> 1 at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beginning</a:t>
            </a:r>
            <a:r>
              <a:rPr lang="de-AT" dirty="0"/>
              <a:t> and end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84B16AC-5039-AF34-2DA2-03435A4DEA1C}"/>
              </a:ext>
            </a:extLst>
          </p:cNvPr>
          <p:cNvSpPr txBox="1"/>
          <p:nvPr/>
        </p:nvSpPr>
        <p:spPr>
          <a:xfrm>
            <a:off x="527752" y="4473836"/>
            <a:ext cx="249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After </a:t>
            </a:r>
            <a:r>
              <a:rPr lang="de-AT" dirty="0" err="1"/>
              <a:t>incrementing</a:t>
            </a:r>
            <a:r>
              <a:rPr lang="de-AT" dirty="0"/>
              <a:t> </a:t>
            </a:r>
          </a:p>
        </p:txBody>
      </p:sp>
      <p:graphicFrame>
        <p:nvGraphicFramePr>
          <p:cNvPr id="67" name="Tabelle 66">
            <a:extLst>
              <a:ext uri="{FF2B5EF4-FFF2-40B4-BE49-F238E27FC236}">
                <a16:creationId xmlns:a16="http://schemas.microsoft.com/office/drawing/2014/main" id="{59DD8303-578B-A1C0-1C9A-952265B98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66281"/>
              </p:ext>
            </p:extLst>
          </p:nvPr>
        </p:nvGraphicFramePr>
        <p:xfrm>
          <a:off x="3159262" y="2259466"/>
          <a:ext cx="6827520" cy="1215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372699592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2938558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28491434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93231261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856957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2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4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-Modell 68">
                <a:extLst>
                  <a:ext uri="{FF2B5EF4-FFF2-40B4-BE49-F238E27FC236}">
                    <a16:creationId xmlns:a16="http://schemas.microsoft.com/office/drawing/2014/main" id="{BBACAD1D-538A-28BE-EDC9-4463A41088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471453"/>
                  </p:ext>
                </p:extLst>
              </p:nvPr>
            </p:nvGraphicFramePr>
            <p:xfrm>
              <a:off x="3350548" y="2324698"/>
              <a:ext cx="511353" cy="756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11353" cy="756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1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-Modell 68">
                <a:extLst>
                  <a:ext uri="{FF2B5EF4-FFF2-40B4-BE49-F238E27FC236}">
                    <a16:creationId xmlns:a16="http://schemas.microsoft.com/office/drawing/2014/main" id="{BBACAD1D-538A-28BE-EDC9-4463A41088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0548" y="2324698"/>
                <a:ext cx="51135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0" name="3D-Modell 69">
                <a:extLst>
                  <a:ext uri="{FF2B5EF4-FFF2-40B4-BE49-F238E27FC236}">
                    <a16:creationId xmlns:a16="http://schemas.microsoft.com/office/drawing/2014/main" id="{7045ED4D-98D3-A9C8-6E99-3BB2AE65A0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3779820"/>
                  </p:ext>
                </p:extLst>
              </p:nvPr>
            </p:nvGraphicFramePr>
            <p:xfrm>
              <a:off x="4243308" y="2324698"/>
              <a:ext cx="507191" cy="75600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07191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89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0" name="3D-Modell 69">
                <a:extLst>
                  <a:ext uri="{FF2B5EF4-FFF2-40B4-BE49-F238E27FC236}">
                    <a16:creationId xmlns:a16="http://schemas.microsoft.com/office/drawing/2014/main" id="{7045ED4D-98D3-A9C8-6E99-3BB2AE65A0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308" y="2324698"/>
                <a:ext cx="507191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-Modell 70">
                <a:extLst>
                  <a:ext uri="{FF2B5EF4-FFF2-40B4-BE49-F238E27FC236}">
                    <a16:creationId xmlns:a16="http://schemas.microsoft.com/office/drawing/2014/main" id="{ABAF015D-82CC-5A30-E74D-168661D03B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8533965"/>
                  </p:ext>
                </p:extLst>
              </p:nvPr>
            </p:nvGraphicFramePr>
            <p:xfrm>
              <a:off x="5045441" y="2324698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-Modell 70">
                <a:extLst>
                  <a:ext uri="{FF2B5EF4-FFF2-40B4-BE49-F238E27FC236}">
                    <a16:creationId xmlns:a16="http://schemas.microsoft.com/office/drawing/2014/main" id="{ABAF015D-82CC-5A30-E74D-168661D03B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5441" y="2324698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2" name="3D-Modell 71">
                <a:extLst>
                  <a:ext uri="{FF2B5EF4-FFF2-40B4-BE49-F238E27FC236}">
                    <a16:creationId xmlns:a16="http://schemas.microsoft.com/office/drawing/2014/main" id="{BE636FE5-B0B6-9A8F-E29F-6BE75F44B4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4911554"/>
                  </p:ext>
                </p:extLst>
              </p:nvPr>
            </p:nvGraphicFramePr>
            <p:xfrm>
              <a:off x="5892562" y="2324698"/>
              <a:ext cx="549994" cy="75600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2" name="3D-Modell 71">
                <a:extLst>
                  <a:ext uri="{FF2B5EF4-FFF2-40B4-BE49-F238E27FC236}">
                    <a16:creationId xmlns:a16="http://schemas.microsoft.com/office/drawing/2014/main" id="{BE636FE5-B0B6-9A8F-E29F-6BE75F44B4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92562" y="2324698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3" name="3D-Modell 72">
                <a:extLst>
                  <a:ext uri="{FF2B5EF4-FFF2-40B4-BE49-F238E27FC236}">
                    <a16:creationId xmlns:a16="http://schemas.microsoft.com/office/drawing/2014/main" id="{88A41BF7-0829-077D-562E-5F8665FF75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8809906"/>
                  </p:ext>
                </p:extLst>
              </p:nvPr>
            </p:nvGraphicFramePr>
            <p:xfrm>
              <a:off x="6725030" y="2324698"/>
              <a:ext cx="549994" cy="75600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3" name="3D-Modell 72">
                <a:extLst>
                  <a:ext uri="{FF2B5EF4-FFF2-40B4-BE49-F238E27FC236}">
                    <a16:creationId xmlns:a16="http://schemas.microsoft.com/office/drawing/2014/main" id="{88A41BF7-0829-077D-562E-5F8665FF75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5030" y="2324698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4" name="3D-Modell 73">
                <a:extLst>
                  <a:ext uri="{FF2B5EF4-FFF2-40B4-BE49-F238E27FC236}">
                    <a16:creationId xmlns:a16="http://schemas.microsoft.com/office/drawing/2014/main" id="{99BDD746-63A1-8DB0-F666-8F2792CA5A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0273733"/>
                  </p:ext>
                </p:extLst>
              </p:nvPr>
            </p:nvGraphicFramePr>
            <p:xfrm>
              <a:off x="7584236" y="2324698"/>
              <a:ext cx="554400" cy="75600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554400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14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4" name="3D-Modell 73">
                <a:extLst>
                  <a:ext uri="{FF2B5EF4-FFF2-40B4-BE49-F238E27FC236}">
                    <a16:creationId xmlns:a16="http://schemas.microsoft.com/office/drawing/2014/main" id="{99BDD746-63A1-8DB0-F666-8F2792CA5A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84236" y="2324698"/>
                <a:ext cx="5544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-Modell 74">
                <a:extLst>
                  <a:ext uri="{FF2B5EF4-FFF2-40B4-BE49-F238E27FC236}">
                    <a16:creationId xmlns:a16="http://schemas.microsoft.com/office/drawing/2014/main" id="{15AB5012-890E-E472-30E7-6DE30B5EAF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6275341"/>
                  </p:ext>
                </p:extLst>
              </p:nvPr>
            </p:nvGraphicFramePr>
            <p:xfrm>
              <a:off x="8375222" y="2329327"/>
              <a:ext cx="569431" cy="756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9431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-Modell 74">
                <a:extLst>
                  <a:ext uri="{FF2B5EF4-FFF2-40B4-BE49-F238E27FC236}">
                    <a16:creationId xmlns:a16="http://schemas.microsoft.com/office/drawing/2014/main" id="{15AB5012-890E-E472-30E7-6DE30B5EAF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75222" y="2329327"/>
                <a:ext cx="569431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3D-Modell 75">
                <a:extLst>
                  <a:ext uri="{FF2B5EF4-FFF2-40B4-BE49-F238E27FC236}">
                    <a16:creationId xmlns:a16="http://schemas.microsoft.com/office/drawing/2014/main" id="{10CD4117-B3B3-7DC2-2AE8-BE3031759F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0340300"/>
                  </p:ext>
                </p:extLst>
              </p:nvPr>
            </p:nvGraphicFramePr>
            <p:xfrm>
              <a:off x="9265306" y="2329327"/>
              <a:ext cx="565543" cy="75600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565543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3D-Modell 75">
                <a:extLst>
                  <a:ext uri="{FF2B5EF4-FFF2-40B4-BE49-F238E27FC236}">
                    <a16:creationId xmlns:a16="http://schemas.microsoft.com/office/drawing/2014/main" id="{10CD4117-B3B3-7DC2-2AE8-BE3031759F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65306" y="2329327"/>
                <a:ext cx="565543" cy="75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14000CED-4B27-A53F-A5FB-E75290ABCC9E}"/>
              </a:ext>
            </a:extLst>
          </p:cNvPr>
          <p:cNvCxnSpPr/>
          <p:nvPr/>
        </p:nvCxnSpPr>
        <p:spPr>
          <a:xfrm>
            <a:off x="8685409" y="3482723"/>
            <a:ext cx="0" cy="82246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2" name="Tabelle 81">
            <a:extLst>
              <a:ext uri="{FF2B5EF4-FFF2-40B4-BE49-F238E27FC236}">
                <a16:creationId xmlns:a16="http://schemas.microsoft.com/office/drawing/2014/main" id="{4AD88C01-5F6D-CB22-C0CD-AFC937110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08111"/>
              </p:ext>
            </p:extLst>
          </p:nvPr>
        </p:nvGraphicFramePr>
        <p:xfrm>
          <a:off x="3139257" y="4314492"/>
          <a:ext cx="6827520" cy="1215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372699592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2938558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728491434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93231261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856957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900" baseline="-250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900" baseline="-25000" dirty="0"/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9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9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-Modell 82">
                <a:extLst>
                  <a:ext uri="{FF2B5EF4-FFF2-40B4-BE49-F238E27FC236}">
                    <a16:creationId xmlns:a16="http://schemas.microsoft.com/office/drawing/2014/main" id="{D7E047C0-216E-E983-B543-03ED43A8D1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3600068"/>
                  </p:ext>
                </p:extLst>
              </p:nvPr>
            </p:nvGraphicFramePr>
            <p:xfrm>
              <a:off x="3330543" y="4379724"/>
              <a:ext cx="511353" cy="756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11353" cy="756000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1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-Modell 82">
                <a:extLst>
                  <a:ext uri="{FF2B5EF4-FFF2-40B4-BE49-F238E27FC236}">
                    <a16:creationId xmlns:a16="http://schemas.microsoft.com/office/drawing/2014/main" id="{D7E047C0-216E-E983-B543-03ED43A8D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0543" y="4379724"/>
                <a:ext cx="511353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-Modell 84">
                <a:extLst>
                  <a:ext uri="{FF2B5EF4-FFF2-40B4-BE49-F238E27FC236}">
                    <a16:creationId xmlns:a16="http://schemas.microsoft.com/office/drawing/2014/main" id="{5FEBDC4D-3AE3-38FF-4211-784A87CF37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1866153"/>
                  </p:ext>
                </p:extLst>
              </p:nvPr>
            </p:nvGraphicFramePr>
            <p:xfrm>
              <a:off x="5025436" y="4379724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-Modell 84">
                <a:extLst>
                  <a:ext uri="{FF2B5EF4-FFF2-40B4-BE49-F238E27FC236}">
                    <a16:creationId xmlns:a16="http://schemas.microsoft.com/office/drawing/2014/main" id="{5FEBDC4D-3AE3-38FF-4211-784A87CF37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25436" y="4379724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7" name="3D-Modell 86">
                <a:extLst>
                  <a:ext uri="{FF2B5EF4-FFF2-40B4-BE49-F238E27FC236}">
                    <a16:creationId xmlns:a16="http://schemas.microsoft.com/office/drawing/2014/main" id="{F25EF0D2-49C7-9795-39E2-4479A5EE18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492915"/>
                  </p:ext>
                </p:extLst>
              </p:nvPr>
            </p:nvGraphicFramePr>
            <p:xfrm>
              <a:off x="6705026" y="4379724"/>
              <a:ext cx="549994" cy="75600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549994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105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7" name="3D-Modell 86">
                <a:extLst>
                  <a:ext uri="{FF2B5EF4-FFF2-40B4-BE49-F238E27FC236}">
                    <a16:creationId xmlns:a16="http://schemas.microsoft.com/office/drawing/2014/main" id="{F25EF0D2-49C7-9795-39E2-4479A5EE18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05026" y="4379724"/>
                <a:ext cx="549994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9" name="3D-Modell 88">
                <a:extLst>
                  <a:ext uri="{FF2B5EF4-FFF2-40B4-BE49-F238E27FC236}">
                    <a16:creationId xmlns:a16="http://schemas.microsoft.com/office/drawing/2014/main" id="{142A6BA6-07D2-D0D3-1995-173EB8A80A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7514022"/>
                  </p:ext>
                </p:extLst>
              </p:nvPr>
            </p:nvGraphicFramePr>
            <p:xfrm>
              <a:off x="8355217" y="4384354"/>
              <a:ext cx="569431" cy="756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9431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9" name="3D-Modell 88">
                <a:extLst>
                  <a:ext uri="{FF2B5EF4-FFF2-40B4-BE49-F238E27FC236}">
                    <a16:creationId xmlns:a16="http://schemas.microsoft.com/office/drawing/2014/main" id="{142A6BA6-07D2-D0D3-1995-173EB8A80A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55217" y="4384354"/>
                <a:ext cx="569431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91" name="Textfeld 90">
            <a:extLst>
              <a:ext uri="{FF2B5EF4-FFF2-40B4-BE49-F238E27FC236}">
                <a16:creationId xmlns:a16="http://schemas.microsoft.com/office/drawing/2014/main" id="{BFFCAFF0-9B34-8791-3A78-5FE274A24DF3}"/>
              </a:ext>
            </a:extLst>
          </p:cNvPr>
          <p:cNvSpPr txBox="1"/>
          <p:nvPr/>
        </p:nvSpPr>
        <p:spPr>
          <a:xfrm>
            <a:off x="7399788" y="3731159"/>
            <a:ext cx="1099253" cy="43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223" dirty="0"/>
              <a:t>TINC=2</a:t>
            </a:r>
          </a:p>
        </p:txBody>
      </p:sp>
      <p:graphicFrame>
        <p:nvGraphicFramePr>
          <p:cNvPr id="93" name="Tabelle 92">
            <a:extLst>
              <a:ext uri="{FF2B5EF4-FFF2-40B4-BE49-F238E27FC236}">
                <a16:creationId xmlns:a16="http://schemas.microsoft.com/office/drawing/2014/main" id="{91BF1AD2-5909-4C80-7D94-9AAC9C1C7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243665"/>
              </p:ext>
            </p:extLst>
          </p:nvPr>
        </p:nvGraphicFramePr>
        <p:xfrm>
          <a:off x="6969067" y="6530948"/>
          <a:ext cx="2560320" cy="14717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224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05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28316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baseline="0" dirty="0"/>
                        <a:t>t</a:t>
                      </a:r>
                      <a:r>
                        <a:rPr lang="de-AT" sz="190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2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5" name="3D-Modell 94">
                <a:extLst>
                  <a:ext uri="{FF2B5EF4-FFF2-40B4-BE49-F238E27FC236}">
                    <a16:creationId xmlns:a16="http://schemas.microsoft.com/office/drawing/2014/main" id="{817F7583-4EFF-F41D-EAC2-E6A76D1F08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110395"/>
                  </p:ext>
                </p:extLst>
              </p:nvPr>
            </p:nvGraphicFramePr>
            <p:xfrm>
              <a:off x="7112891" y="6560901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5" name="3D-Modell 94">
                <a:extLst>
                  <a:ext uri="{FF2B5EF4-FFF2-40B4-BE49-F238E27FC236}">
                    <a16:creationId xmlns:a16="http://schemas.microsoft.com/office/drawing/2014/main" id="{817F7583-4EFF-F41D-EAC2-E6A76D1F08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2891" y="6560901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-Modell 95">
                <a:extLst>
                  <a:ext uri="{FF2B5EF4-FFF2-40B4-BE49-F238E27FC236}">
                    <a16:creationId xmlns:a16="http://schemas.microsoft.com/office/drawing/2014/main" id="{BF83AC7E-C279-8102-800D-30BDEA7D2F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093072"/>
                  </p:ext>
                </p:extLst>
              </p:nvPr>
            </p:nvGraphicFramePr>
            <p:xfrm>
              <a:off x="7836309" y="6525466"/>
              <a:ext cx="627628" cy="82687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1058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-Modell 95">
                <a:extLst>
                  <a:ext uri="{FF2B5EF4-FFF2-40B4-BE49-F238E27FC236}">
                    <a16:creationId xmlns:a16="http://schemas.microsoft.com/office/drawing/2014/main" id="{BF83AC7E-C279-8102-800D-30BDEA7D2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36309" y="6525466"/>
                <a:ext cx="627628" cy="826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7" name="3D-Modell 96">
                <a:extLst>
                  <a:ext uri="{FF2B5EF4-FFF2-40B4-BE49-F238E27FC236}">
                    <a16:creationId xmlns:a16="http://schemas.microsoft.com/office/drawing/2014/main" id="{80751746-B65D-1E7D-8746-5D29FB311C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2323806"/>
                  </p:ext>
                </p:extLst>
              </p:nvPr>
            </p:nvGraphicFramePr>
            <p:xfrm>
              <a:off x="8764577" y="6560901"/>
              <a:ext cx="569431" cy="756000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9431" cy="756000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105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7" name="3D-Modell 96">
                <a:extLst>
                  <a:ext uri="{FF2B5EF4-FFF2-40B4-BE49-F238E27FC236}">
                    <a16:creationId xmlns:a16="http://schemas.microsoft.com/office/drawing/2014/main" id="{80751746-B65D-1E7D-8746-5D29FB311C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64577" y="6560901"/>
                <a:ext cx="569431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Geschweifte Klammer rechts 98">
            <a:extLst>
              <a:ext uri="{FF2B5EF4-FFF2-40B4-BE49-F238E27FC236}">
                <a16:creationId xmlns:a16="http://schemas.microsoft.com/office/drawing/2014/main" id="{712E4ACC-CA98-436F-F749-AEB133BC05EE}"/>
              </a:ext>
            </a:extLst>
          </p:cNvPr>
          <p:cNvSpPr/>
          <p:nvPr/>
        </p:nvSpPr>
        <p:spPr>
          <a:xfrm rot="5400000">
            <a:off x="5042191" y="3694218"/>
            <a:ext cx="434660" cy="4280533"/>
          </a:xfrm>
          <a:prstGeom prst="rightBrace">
            <a:avLst>
              <a:gd name="adj1" fmla="val 8333"/>
              <a:gd name="adj2" fmla="val 7949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223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56FD89-BBE9-7D0B-B39E-EBAD36545BEC}"/>
              </a:ext>
            </a:extLst>
          </p:cNvPr>
          <p:cNvSpPr txBox="1"/>
          <p:nvPr/>
        </p:nvSpPr>
        <p:spPr>
          <a:xfrm>
            <a:off x="7845608" y="8308973"/>
            <a:ext cx="84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/>
              <a:t>Target </a:t>
            </a:r>
            <a:r>
              <a:rPr lang="de-AT" sz="1200" dirty="0" err="1"/>
              <a:t>sequence</a:t>
            </a:r>
            <a:endParaRPr lang="de-AT" sz="1200" dirty="0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64802A62-051A-3955-1460-1E70170F7192}"/>
              </a:ext>
            </a:extLst>
          </p:cNvPr>
          <p:cNvSpPr/>
          <p:nvPr/>
        </p:nvSpPr>
        <p:spPr>
          <a:xfrm rot="5400000">
            <a:off x="8096068" y="6866286"/>
            <a:ext cx="306318" cy="257906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223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EF29670E-18B7-1F2B-FC9C-41C8A85D1157}"/>
              </a:ext>
            </a:extLst>
          </p:cNvPr>
          <p:cNvSpPr/>
          <p:nvPr/>
        </p:nvSpPr>
        <p:spPr>
          <a:xfrm rot="5400000">
            <a:off x="6760276" y="4068890"/>
            <a:ext cx="434660" cy="4258763"/>
          </a:xfrm>
          <a:prstGeom prst="rightBrace">
            <a:avLst>
              <a:gd name="adj1" fmla="val 8333"/>
              <a:gd name="adj2" fmla="val 2051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223"/>
          </a:p>
        </p:txBody>
      </p: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1BAA24EA-58C0-403E-1D15-1CF98AE99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307257"/>
              </p:ext>
            </p:extLst>
          </p:nvPr>
        </p:nvGraphicFramePr>
        <p:xfrm>
          <a:off x="2695545" y="6530948"/>
          <a:ext cx="2560320" cy="14717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667935245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38056449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71486946"/>
                    </a:ext>
                  </a:extLst>
                </a:gridCol>
              </a:tblGrid>
              <a:tr h="830104"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AT" sz="1900" dirty="0"/>
                    </a:p>
                  </a:txBody>
                  <a:tcPr marL="96012" marR="96012" marT="48006" marB="480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9090"/>
                  </a:ext>
                </a:extLst>
              </a:tr>
              <a:tr h="224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050" dirty="0"/>
                        <a:t>t</a:t>
                      </a:r>
                      <a:r>
                        <a:rPr lang="de-AT" sz="1050" baseline="-25000" dirty="0"/>
                        <a:t>3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05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28316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0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900" dirty="0"/>
                        <a:t>t</a:t>
                      </a:r>
                      <a:r>
                        <a:rPr lang="de-AT" sz="1900" baseline="-25000" dirty="0"/>
                        <a:t>1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AT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</a:t>
                      </a:r>
                      <a:r>
                        <a:rPr kumimoji="0" lang="de-AT" sz="19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6012" marR="96012" marT="48006" marB="48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802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-Modell 14">
                <a:extLst>
                  <a:ext uri="{FF2B5EF4-FFF2-40B4-BE49-F238E27FC236}">
                    <a16:creationId xmlns:a16="http://schemas.microsoft.com/office/drawing/2014/main" id="{0F68D95E-E258-CBE4-4C45-3A6E5B7690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0328290"/>
                  </p:ext>
                </p:extLst>
              </p:nvPr>
            </p:nvGraphicFramePr>
            <p:xfrm>
              <a:off x="3723216" y="6566382"/>
              <a:ext cx="525827" cy="7560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25827" cy="756000"/>
                    </a:xfrm>
                    <a:prstGeom prst="rect">
                      <a:avLst/>
                    </a:prstGeom>
                  </am3d:spPr>
                  <am3d:camera>
                    <am3d:pos x="0" y="0" z="76178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8024032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29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-Modell 14">
                <a:extLst>
                  <a:ext uri="{FF2B5EF4-FFF2-40B4-BE49-F238E27FC236}">
                    <a16:creationId xmlns:a16="http://schemas.microsoft.com/office/drawing/2014/main" id="{0F68D95E-E258-CBE4-4C45-3A6E5B7690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23216" y="6566382"/>
                <a:ext cx="525827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-Modell 15">
                <a:extLst>
                  <a:ext uri="{FF2B5EF4-FFF2-40B4-BE49-F238E27FC236}">
                    <a16:creationId xmlns:a16="http://schemas.microsoft.com/office/drawing/2014/main" id="{2E9C732B-2496-E615-20BF-64BBC64146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9618407"/>
                  </p:ext>
                </p:extLst>
              </p:nvPr>
            </p:nvGraphicFramePr>
            <p:xfrm>
              <a:off x="4446634" y="6530947"/>
              <a:ext cx="627628" cy="82687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1058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-Modell 15">
                <a:extLst>
                  <a:ext uri="{FF2B5EF4-FFF2-40B4-BE49-F238E27FC236}">
                    <a16:creationId xmlns:a16="http://schemas.microsoft.com/office/drawing/2014/main" id="{2E9C732B-2496-E615-20BF-64BBC64146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46634" y="6530947"/>
                <a:ext cx="627628" cy="826874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C83D2D2F-9477-71C7-F4F3-668BB380C73B}"/>
              </a:ext>
            </a:extLst>
          </p:cNvPr>
          <p:cNvSpPr txBox="1"/>
          <p:nvPr/>
        </p:nvSpPr>
        <p:spPr>
          <a:xfrm>
            <a:off x="3572086" y="8308973"/>
            <a:ext cx="84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 dirty="0"/>
              <a:t>Input </a:t>
            </a:r>
            <a:r>
              <a:rPr lang="de-AT" sz="1200" dirty="0" err="1"/>
              <a:t>sequence</a:t>
            </a:r>
            <a:endParaRPr lang="de-AT" sz="1200" dirty="0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13AA1F7-E153-C558-D458-CE9C3C6D5537}"/>
              </a:ext>
            </a:extLst>
          </p:cNvPr>
          <p:cNvSpPr/>
          <p:nvPr/>
        </p:nvSpPr>
        <p:spPr>
          <a:xfrm rot="5400000">
            <a:off x="3822546" y="6866286"/>
            <a:ext cx="306318" cy="257906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sz="2223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-Modell 19">
                <a:extLst>
                  <a:ext uri="{FF2B5EF4-FFF2-40B4-BE49-F238E27FC236}">
                    <a16:creationId xmlns:a16="http://schemas.microsoft.com/office/drawing/2014/main" id="{DEBDB2A2-6675-0617-660E-87EEC47B07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483442"/>
                  </p:ext>
                </p:extLst>
              </p:nvPr>
            </p:nvGraphicFramePr>
            <p:xfrm>
              <a:off x="2852066" y="6566382"/>
              <a:ext cx="570510" cy="8177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70510" cy="817731"/>
                    </a:xfrm>
                    <a:prstGeom prst="rect">
                      <a:avLst/>
                    </a:prstGeom>
                  </am3d:spPr>
                  <am3d:camera>
                    <am3d:pos x="0" y="0" z="779790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11" d="1000000"/>
                    <am3d:preTrans dx="-18012007" dy="-18012007" dz="1802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11410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-Modell 19">
                <a:extLst>
                  <a:ext uri="{FF2B5EF4-FFF2-40B4-BE49-F238E27FC236}">
                    <a16:creationId xmlns:a16="http://schemas.microsoft.com/office/drawing/2014/main" id="{DEBDB2A2-6675-0617-660E-87EEC47B07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52066" y="6566382"/>
                <a:ext cx="570510" cy="817731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8843E53D-2F9C-D1D8-C9E1-980070E328EB}"/>
              </a:ext>
            </a:extLst>
          </p:cNvPr>
          <p:cNvSpPr txBox="1"/>
          <p:nvPr/>
        </p:nvSpPr>
        <p:spPr>
          <a:xfrm>
            <a:off x="3268703" y="8915280"/>
            <a:ext cx="626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1 </a:t>
            </a:r>
            <a:r>
              <a:rPr lang="de-AT" dirty="0" err="1"/>
              <a:t>extracted</a:t>
            </a:r>
            <a:r>
              <a:rPr lang="de-AT" dirty="0"/>
              <a:t> sample </a:t>
            </a:r>
            <a:r>
              <a:rPr lang="de-AT" dirty="0" err="1"/>
              <a:t>with</a:t>
            </a:r>
            <a:r>
              <a:rPr lang="de-AT" dirty="0"/>
              <a:t> a pair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input</a:t>
            </a:r>
            <a:r>
              <a:rPr lang="de-AT" dirty="0"/>
              <a:t> and </a:t>
            </a:r>
            <a:r>
              <a:rPr lang="de-AT" dirty="0" err="1"/>
              <a:t>output</a:t>
            </a:r>
            <a:r>
              <a:rPr lang="de-AT" dirty="0"/>
              <a:t> </a:t>
            </a:r>
            <a:r>
              <a:rPr lang="de-AT" dirty="0" err="1"/>
              <a:t>sequences</a:t>
            </a:r>
            <a:endParaRPr lang="de-AT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41B70C-91B5-2B7C-6D55-CCB0245901AA}"/>
              </a:ext>
            </a:extLst>
          </p:cNvPr>
          <p:cNvSpPr/>
          <p:nvPr/>
        </p:nvSpPr>
        <p:spPr>
          <a:xfrm>
            <a:off x="2433206" y="6445197"/>
            <a:ext cx="7682219" cy="23254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473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Tabelle 225">
            <a:extLst>
              <a:ext uri="{FF2B5EF4-FFF2-40B4-BE49-F238E27FC236}">
                <a16:creationId xmlns:a16="http://schemas.microsoft.com/office/drawing/2014/main" id="{634B5A1E-90B5-F851-7263-9CDF07258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212544"/>
              </p:ext>
            </p:extLst>
          </p:nvPr>
        </p:nvGraphicFramePr>
        <p:xfrm>
          <a:off x="4227646" y="116598"/>
          <a:ext cx="2952206" cy="1240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52206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319933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Encoder Input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Object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at t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-2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de-DE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de-DE" sz="1200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size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=16x16x16x1)</a:t>
                      </a:r>
                      <a:endParaRPr lang="de-AT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783480">
                <a:tc>
                  <a:txBody>
                    <a:bodyPr/>
                    <a:lstStyle/>
                    <a:p>
                      <a:pPr algn="ctr"/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68E88B06-9AB3-5644-7CE8-C7586892F9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401357"/>
                  </p:ext>
                </p:extLst>
              </p:nvPr>
            </p:nvGraphicFramePr>
            <p:xfrm>
              <a:off x="5389935" y="539496"/>
              <a:ext cx="627628" cy="826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12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68E88B06-9AB3-5644-7CE8-C7586892F9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9935" y="539496"/>
                <a:ext cx="627628" cy="82687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0386EFA-8B94-6136-50D1-A9FB4591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53826"/>
              </p:ext>
            </p:extLst>
          </p:nvPr>
        </p:nvGraphicFramePr>
        <p:xfrm>
          <a:off x="2476690" y="1929675"/>
          <a:ext cx="6454140" cy="274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45414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Conv3D(</a:t>
                      </a:r>
                      <a:r>
                        <a:rPr lang="de-DE" sz="1200" dirty="0" err="1"/>
                        <a:t>filters</a:t>
                      </a:r>
                      <a:r>
                        <a:rPr lang="de-DE" sz="1200" dirty="0"/>
                        <a:t>=32, </a:t>
                      </a:r>
                      <a:r>
                        <a:rPr lang="de-DE" sz="1200" dirty="0" err="1"/>
                        <a:t>kernel_sizes</a:t>
                      </a:r>
                      <a:r>
                        <a:rPr lang="de-DE" sz="1200" dirty="0"/>
                        <a:t>=5, </a:t>
                      </a:r>
                      <a:r>
                        <a:rPr lang="de-DE" sz="1200" dirty="0" err="1"/>
                        <a:t>strides</a:t>
                      </a:r>
                      <a:r>
                        <a:rPr lang="de-DE" sz="1200" dirty="0"/>
                        <a:t>=1)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F47EF32-EF79-7671-5198-8A9ADC1D117B}"/>
              </a:ext>
            </a:extLst>
          </p:cNvPr>
          <p:cNvCxnSpPr>
            <a:cxnSpLocks/>
            <a:stCxn id="226" idx="2"/>
            <a:endCxn id="6" idx="0"/>
          </p:cNvCxnSpPr>
          <p:nvPr/>
        </p:nvCxnSpPr>
        <p:spPr>
          <a:xfrm>
            <a:off x="5703749" y="1357278"/>
            <a:ext cx="11" cy="572397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46F7E28-AB78-D537-6913-337E7DEDF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74188"/>
              </p:ext>
            </p:extLst>
          </p:nvPr>
        </p:nvGraphicFramePr>
        <p:xfrm>
          <a:off x="2992308" y="2659021"/>
          <a:ext cx="5422900" cy="1005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42290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LeakyReLU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Dropout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0250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/>
                        <a:t>Conv3D(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=64,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=2)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18346"/>
                  </a:ext>
                </a:extLst>
              </a:tr>
            </a:tbl>
          </a:graphicData>
        </a:graphic>
      </p:graphicFrame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D01399-9F89-7418-2D6A-3816025366E2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5703758" y="2203995"/>
            <a:ext cx="2" cy="455026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5CA29A40-9C92-5C6E-140F-734F2FF52253}"/>
              </a:ext>
            </a:extLst>
          </p:cNvPr>
          <p:cNvCxnSpPr>
            <a:cxnSpLocks/>
            <a:stCxn id="11" idx="2"/>
            <a:endCxn id="201" idx="0"/>
          </p:cNvCxnSpPr>
          <p:nvPr/>
        </p:nvCxnSpPr>
        <p:spPr>
          <a:xfrm flipH="1">
            <a:off x="5703757" y="3664861"/>
            <a:ext cx="1" cy="574363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99D1966-92A1-22E9-19E6-490072DEA6C1}"/>
              </a:ext>
            </a:extLst>
          </p:cNvPr>
          <p:cNvCxnSpPr>
            <a:cxnSpLocks/>
            <a:stCxn id="201" idx="2"/>
            <a:endCxn id="204" idx="0"/>
          </p:cNvCxnSpPr>
          <p:nvPr/>
        </p:nvCxnSpPr>
        <p:spPr>
          <a:xfrm>
            <a:off x="5703757" y="5245064"/>
            <a:ext cx="0" cy="549215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E561EE4-06CF-46AD-1401-ED399737C37A}"/>
              </a:ext>
            </a:extLst>
          </p:cNvPr>
          <p:cNvCxnSpPr>
            <a:cxnSpLocks/>
            <a:stCxn id="204" idx="2"/>
            <a:endCxn id="217" idx="0"/>
          </p:cNvCxnSpPr>
          <p:nvPr/>
        </p:nvCxnSpPr>
        <p:spPr>
          <a:xfrm flipH="1">
            <a:off x="5703753" y="6800119"/>
            <a:ext cx="4" cy="546922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0" name="Tabelle 79">
            <a:extLst>
              <a:ext uri="{FF2B5EF4-FFF2-40B4-BE49-F238E27FC236}">
                <a16:creationId xmlns:a16="http://schemas.microsoft.com/office/drawing/2014/main" id="{7E6CC39B-13C5-8267-2139-05F53A5AB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5282"/>
              </p:ext>
            </p:extLst>
          </p:nvPr>
        </p:nvGraphicFramePr>
        <p:xfrm>
          <a:off x="4075973" y="8869323"/>
          <a:ext cx="3255555" cy="274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55555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Dense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units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=256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3x256,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activation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=None)</a:t>
                      </a:r>
                      <a:endParaRPr lang="de-AT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sp>
        <p:nvSpPr>
          <p:cNvPr id="128" name="Rechteck 127">
            <a:extLst>
              <a:ext uri="{FF2B5EF4-FFF2-40B4-BE49-F238E27FC236}">
                <a16:creationId xmlns:a16="http://schemas.microsoft.com/office/drawing/2014/main" id="{DF20774E-B6C5-F508-8612-58558DABB883}"/>
              </a:ext>
            </a:extLst>
          </p:cNvPr>
          <p:cNvSpPr/>
          <p:nvPr/>
        </p:nvSpPr>
        <p:spPr>
          <a:xfrm>
            <a:off x="5340350" y="2365819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48C02902-9906-7B23-28E0-13E75F243121}"/>
              </a:ext>
            </a:extLst>
          </p:cNvPr>
          <p:cNvSpPr/>
          <p:nvPr/>
        </p:nvSpPr>
        <p:spPr>
          <a:xfrm>
            <a:off x="5340350" y="3817263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31" name="Verbinder: gewinkelt 130">
            <a:extLst>
              <a:ext uri="{FF2B5EF4-FFF2-40B4-BE49-F238E27FC236}">
                <a16:creationId xmlns:a16="http://schemas.microsoft.com/office/drawing/2014/main" id="{6224E9B9-B471-E53E-52C6-507D6AEA7A14}"/>
              </a:ext>
            </a:extLst>
          </p:cNvPr>
          <p:cNvCxnSpPr>
            <a:cxnSpLocks/>
            <a:stCxn id="128" idx="3"/>
            <a:endCxn id="170" idx="0"/>
          </p:cNvCxnSpPr>
          <p:nvPr/>
        </p:nvCxnSpPr>
        <p:spPr>
          <a:xfrm>
            <a:off x="5703757" y="2437301"/>
            <a:ext cx="90999" cy="1466070"/>
          </a:xfrm>
          <a:prstGeom prst="bentConnector3">
            <a:avLst>
              <a:gd name="adj1" fmla="val 326575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86A60737-8452-9E25-7D59-8E25A66E93B3}"/>
              </a:ext>
            </a:extLst>
          </p:cNvPr>
          <p:cNvSpPr/>
          <p:nvPr/>
        </p:nvSpPr>
        <p:spPr>
          <a:xfrm>
            <a:off x="5353050" y="4018285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9C544B91-AB08-54AB-F529-EC5FEECE3D57}"/>
              </a:ext>
            </a:extLst>
          </p:cNvPr>
          <p:cNvSpPr/>
          <p:nvPr/>
        </p:nvSpPr>
        <p:spPr>
          <a:xfrm>
            <a:off x="5353050" y="5576408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0751F0B7-EF88-0495-58F0-F92E649EE8CC}"/>
              </a:ext>
            </a:extLst>
          </p:cNvPr>
          <p:cNvCxnSpPr>
            <a:cxnSpLocks/>
            <a:stCxn id="154" idx="3"/>
            <a:endCxn id="167" idx="0"/>
          </p:cNvCxnSpPr>
          <p:nvPr/>
        </p:nvCxnSpPr>
        <p:spPr>
          <a:xfrm>
            <a:off x="5716457" y="4089767"/>
            <a:ext cx="78299" cy="1388018"/>
          </a:xfrm>
          <a:prstGeom prst="bentConnector3">
            <a:avLst>
              <a:gd name="adj1" fmla="val 30615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7" name="Additionszeichen 166">
            <a:extLst>
              <a:ext uri="{FF2B5EF4-FFF2-40B4-BE49-F238E27FC236}">
                <a16:creationId xmlns:a16="http://schemas.microsoft.com/office/drawing/2014/main" id="{F3EBC3B8-4FDA-8807-B077-9A4C58C4D80D}"/>
              </a:ext>
            </a:extLst>
          </p:cNvPr>
          <p:cNvSpPr/>
          <p:nvPr/>
        </p:nvSpPr>
        <p:spPr>
          <a:xfrm>
            <a:off x="5579932" y="5344435"/>
            <a:ext cx="247650" cy="2667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0" name="Additionszeichen 169">
            <a:extLst>
              <a:ext uri="{FF2B5EF4-FFF2-40B4-BE49-F238E27FC236}">
                <a16:creationId xmlns:a16="http://schemas.microsoft.com/office/drawing/2014/main" id="{2EB87FAC-1989-5CEE-67C2-A43CD3C3299D}"/>
              </a:ext>
            </a:extLst>
          </p:cNvPr>
          <p:cNvSpPr/>
          <p:nvPr/>
        </p:nvSpPr>
        <p:spPr>
          <a:xfrm>
            <a:off x="5579932" y="3770021"/>
            <a:ext cx="247650" cy="2667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7FCCB794-209B-894A-9A56-3DBBD553C211}"/>
              </a:ext>
            </a:extLst>
          </p:cNvPr>
          <p:cNvSpPr/>
          <p:nvPr/>
        </p:nvSpPr>
        <p:spPr>
          <a:xfrm>
            <a:off x="5353050" y="5577686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6" name="Verbinder: gewinkelt 175">
            <a:extLst>
              <a:ext uri="{FF2B5EF4-FFF2-40B4-BE49-F238E27FC236}">
                <a16:creationId xmlns:a16="http://schemas.microsoft.com/office/drawing/2014/main" id="{DD36DFCA-094D-9340-C57C-6DD87D812101}"/>
              </a:ext>
            </a:extLst>
          </p:cNvPr>
          <p:cNvCxnSpPr>
            <a:cxnSpLocks/>
            <a:stCxn id="175" idx="3"/>
            <a:endCxn id="177" idx="0"/>
          </p:cNvCxnSpPr>
          <p:nvPr/>
        </p:nvCxnSpPr>
        <p:spPr>
          <a:xfrm>
            <a:off x="5716457" y="5649168"/>
            <a:ext cx="78299" cy="1388018"/>
          </a:xfrm>
          <a:prstGeom prst="bentConnector3">
            <a:avLst>
              <a:gd name="adj1" fmla="val 30615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7" name="Additionszeichen 176">
            <a:extLst>
              <a:ext uri="{FF2B5EF4-FFF2-40B4-BE49-F238E27FC236}">
                <a16:creationId xmlns:a16="http://schemas.microsoft.com/office/drawing/2014/main" id="{F1C9C8A0-AA00-B514-C92C-55FFA451965D}"/>
              </a:ext>
            </a:extLst>
          </p:cNvPr>
          <p:cNvSpPr/>
          <p:nvPr/>
        </p:nvSpPr>
        <p:spPr>
          <a:xfrm>
            <a:off x="5579932" y="6903836"/>
            <a:ext cx="247650" cy="2667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80" name="Gerader Verbinder 179">
            <a:extLst>
              <a:ext uri="{FF2B5EF4-FFF2-40B4-BE49-F238E27FC236}">
                <a16:creationId xmlns:a16="http://schemas.microsoft.com/office/drawing/2014/main" id="{18A5993A-6212-B62C-E000-2AF0D1A967A1}"/>
              </a:ext>
            </a:extLst>
          </p:cNvPr>
          <p:cNvCxnSpPr>
            <a:cxnSpLocks/>
            <a:stCxn id="217" idx="2"/>
            <a:endCxn id="80" idx="0"/>
          </p:cNvCxnSpPr>
          <p:nvPr/>
        </p:nvCxnSpPr>
        <p:spPr>
          <a:xfrm flipH="1">
            <a:off x="5703750" y="8322401"/>
            <a:ext cx="3" cy="546922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07398981-FCC7-2F50-5799-EB24B113A08B}"/>
              </a:ext>
            </a:extLst>
          </p:cNvPr>
          <p:cNvSpPr txBox="1"/>
          <p:nvPr/>
        </p:nvSpPr>
        <p:spPr>
          <a:xfrm>
            <a:off x="1" y="0"/>
            <a:ext cx="247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ENCODER</a:t>
            </a:r>
            <a:br>
              <a:rPr lang="de-DE" sz="3600" b="1" dirty="0"/>
            </a:br>
            <a:endParaRPr lang="de-AT" sz="3600" b="1" dirty="0"/>
          </a:p>
        </p:txBody>
      </p:sp>
      <p:graphicFrame>
        <p:nvGraphicFramePr>
          <p:cNvPr id="201" name="Tabelle 200">
            <a:extLst>
              <a:ext uri="{FF2B5EF4-FFF2-40B4-BE49-F238E27FC236}">
                <a16:creationId xmlns:a16="http://schemas.microsoft.com/office/drawing/2014/main" id="{3F593D7F-216D-95D5-E8F3-2465CE090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135682"/>
              </p:ext>
            </p:extLst>
          </p:nvPr>
        </p:nvGraphicFramePr>
        <p:xfrm>
          <a:off x="3548473" y="4239224"/>
          <a:ext cx="4310569" cy="1005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LeakyReLU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Dropout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0250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/>
                        <a:t>Conv3D(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=128,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=2)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18346"/>
                  </a:ext>
                </a:extLst>
              </a:tr>
            </a:tbl>
          </a:graphicData>
        </a:graphic>
      </p:graphicFrame>
      <p:graphicFrame>
        <p:nvGraphicFramePr>
          <p:cNvPr id="204" name="Tabelle 203">
            <a:extLst>
              <a:ext uri="{FF2B5EF4-FFF2-40B4-BE49-F238E27FC236}">
                <a16:creationId xmlns:a16="http://schemas.microsoft.com/office/drawing/2014/main" id="{4631AC77-1D7F-0880-1829-49C5D9B6E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709080"/>
              </p:ext>
            </p:extLst>
          </p:nvPr>
        </p:nvGraphicFramePr>
        <p:xfrm>
          <a:off x="3548473" y="5794279"/>
          <a:ext cx="4310569" cy="1005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LeakyReLU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Dropout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0250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/>
                        <a:t>Conv3D(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=256,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=1)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18346"/>
                  </a:ext>
                </a:extLst>
              </a:tr>
            </a:tbl>
          </a:graphicData>
        </a:graphic>
      </p:graphicFrame>
      <p:graphicFrame>
        <p:nvGraphicFramePr>
          <p:cNvPr id="217" name="Tabelle 216">
            <a:extLst>
              <a:ext uri="{FF2B5EF4-FFF2-40B4-BE49-F238E27FC236}">
                <a16:creationId xmlns:a16="http://schemas.microsoft.com/office/drawing/2014/main" id="{AFA614CC-8396-298C-4337-7A861B923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065635"/>
              </p:ext>
            </p:extLst>
          </p:nvPr>
        </p:nvGraphicFramePr>
        <p:xfrm>
          <a:off x="3548469" y="7347041"/>
          <a:ext cx="4310569" cy="975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LeakyReLU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Dropout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0250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Flatten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20054"/>
                  </a:ext>
                </a:extLst>
              </a:tr>
            </a:tbl>
          </a:graphicData>
        </a:graphic>
      </p:graphicFrame>
      <p:graphicFrame>
        <p:nvGraphicFramePr>
          <p:cNvPr id="244" name="Tabelle 243">
            <a:extLst>
              <a:ext uri="{FF2B5EF4-FFF2-40B4-BE49-F238E27FC236}">
                <a16:creationId xmlns:a16="http://schemas.microsoft.com/office/drawing/2014/main" id="{3C046B95-0B27-6F17-E55F-0A5A9278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79644"/>
              </p:ext>
            </p:extLst>
          </p:nvPr>
        </p:nvGraphicFramePr>
        <p:xfrm>
          <a:off x="4075972" y="9690565"/>
          <a:ext cx="3255555" cy="274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55555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Encoded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Object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units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=256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3x256)</a:t>
                      </a:r>
                      <a:endParaRPr lang="de-AT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FDB29840-4BBD-21A5-BD7F-15B301BD47E9}"/>
              </a:ext>
            </a:extLst>
          </p:cNvPr>
          <p:cNvCxnSpPr>
            <a:cxnSpLocks/>
            <a:endCxn id="244" idx="0"/>
          </p:cNvCxnSpPr>
          <p:nvPr/>
        </p:nvCxnSpPr>
        <p:spPr>
          <a:xfrm flipH="1">
            <a:off x="5703749" y="9143643"/>
            <a:ext cx="3" cy="546922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05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Tabelle 195">
            <a:extLst>
              <a:ext uri="{FF2B5EF4-FFF2-40B4-BE49-F238E27FC236}">
                <a16:creationId xmlns:a16="http://schemas.microsoft.com/office/drawing/2014/main" id="{32E6ED8E-8862-954D-8B4A-A070AF40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015106"/>
              </p:ext>
            </p:extLst>
          </p:nvPr>
        </p:nvGraphicFramePr>
        <p:xfrm>
          <a:off x="4471850" y="8254029"/>
          <a:ext cx="2476500" cy="12406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12894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Generator Output </a:t>
                      </a:r>
                      <a:r>
                        <a:rPr lang="de-DE" sz="1200" dirty="0" err="1"/>
                        <a:t>Object</a:t>
                      </a:r>
                      <a:r>
                        <a:rPr lang="de-DE" sz="1200" dirty="0"/>
                        <a:t> (</a:t>
                      </a:r>
                      <a:r>
                        <a:rPr lang="de-DE" sz="1200" dirty="0" err="1"/>
                        <a:t>size</a:t>
                      </a:r>
                      <a:r>
                        <a:rPr lang="de-DE" sz="1200" dirty="0"/>
                        <a:t>=16x16x16x1)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783480">
                <a:tc>
                  <a:txBody>
                    <a:bodyPr/>
                    <a:lstStyle/>
                    <a:p>
                      <a:pPr algn="ctr"/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46F7E28-AB78-D537-6913-337E7DEDF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18877"/>
              </p:ext>
            </p:extLst>
          </p:nvPr>
        </p:nvGraphicFramePr>
        <p:xfrm>
          <a:off x="3561167" y="1888707"/>
          <a:ext cx="4310569" cy="7620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3195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64604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Conv3DTranspose(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=128,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=1)</a:t>
                      </a:r>
                      <a:endParaRPr lang="de-AT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180" name="Gerader Verbinder 179">
            <a:extLst>
              <a:ext uri="{FF2B5EF4-FFF2-40B4-BE49-F238E27FC236}">
                <a16:creationId xmlns:a16="http://schemas.microsoft.com/office/drawing/2014/main" id="{18A5993A-6212-B62C-E000-2AF0D1A967A1}"/>
              </a:ext>
            </a:extLst>
          </p:cNvPr>
          <p:cNvCxnSpPr>
            <a:cxnSpLocks/>
            <a:stCxn id="160" idx="2"/>
            <a:endCxn id="174" idx="0"/>
          </p:cNvCxnSpPr>
          <p:nvPr/>
        </p:nvCxnSpPr>
        <p:spPr>
          <a:xfrm>
            <a:off x="5716451" y="7046464"/>
            <a:ext cx="1" cy="466957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07398981-FCC7-2F50-5799-EB24B113A08B}"/>
              </a:ext>
            </a:extLst>
          </p:cNvPr>
          <p:cNvSpPr txBox="1"/>
          <p:nvPr/>
        </p:nvSpPr>
        <p:spPr>
          <a:xfrm>
            <a:off x="0" y="0"/>
            <a:ext cx="2992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GENERATOR</a:t>
            </a:r>
            <a:br>
              <a:rPr lang="de-DE" sz="3600" b="1" dirty="0"/>
            </a:br>
            <a:endParaRPr lang="de-AT" sz="3600" b="1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7CF34063-A37D-F97A-E8CE-874BBDF25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59137"/>
              </p:ext>
            </p:extLst>
          </p:nvPr>
        </p:nvGraphicFramePr>
        <p:xfrm>
          <a:off x="3975094" y="-466080"/>
          <a:ext cx="3464383" cy="2743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64383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Encoded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Object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(s) 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units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=256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3x256)</a:t>
                      </a:r>
                      <a:endParaRPr lang="de-AT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35B16B9F-5E29-591F-46FE-37AB07297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3594"/>
              </p:ext>
            </p:extLst>
          </p:nvPr>
        </p:nvGraphicFramePr>
        <p:xfrm>
          <a:off x="3561166" y="317503"/>
          <a:ext cx="4310569" cy="2743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Dense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units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=((256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3x256)*4*4*4=16384 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49152)</a:t>
                      </a:r>
                      <a:endParaRPr lang="de-AT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7F03947-31A5-580F-3066-DCE047ED5DA4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5707285" y="-191760"/>
            <a:ext cx="9165" cy="509263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15380015-4190-4B4B-8EDB-3B31B90A9C03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5716450" y="591823"/>
            <a:ext cx="0" cy="504404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54FA03BF-B94F-30DD-034B-52BE599683AD}"/>
              </a:ext>
            </a:extLst>
          </p:cNvPr>
          <p:cNvSpPr/>
          <p:nvPr/>
        </p:nvSpPr>
        <p:spPr>
          <a:xfrm>
            <a:off x="5359395" y="1551407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6FE8B3EA-CF94-F876-3696-AFF58583245E}"/>
              </a:ext>
            </a:extLst>
          </p:cNvPr>
          <p:cNvSpPr/>
          <p:nvPr/>
        </p:nvSpPr>
        <p:spPr>
          <a:xfrm>
            <a:off x="5346694" y="3001717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68EF77F2-B5DA-AEC2-8D02-231A23C126E5}"/>
              </a:ext>
            </a:extLst>
          </p:cNvPr>
          <p:cNvCxnSpPr>
            <a:cxnSpLocks/>
            <a:stCxn id="71" idx="3"/>
            <a:endCxn id="74" idx="0"/>
          </p:cNvCxnSpPr>
          <p:nvPr/>
        </p:nvCxnSpPr>
        <p:spPr>
          <a:xfrm>
            <a:off x="5722802" y="1622889"/>
            <a:ext cx="84648" cy="1222155"/>
          </a:xfrm>
          <a:prstGeom prst="bentConnector3">
            <a:avLst>
              <a:gd name="adj1" fmla="val 279436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Additionszeichen 73">
            <a:extLst>
              <a:ext uri="{FF2B5EF4-FFF2-40B4-BE49-F238E27FC236}">
                <a16:creationId xmlns:a16="http://schemas.microsoft.com/office/drawing/2014/main" id="{4F8D8D9F-A218-F2BC-E4DF-06FE8917C9CD}"/>
              </a:ext>
            </a:extLst>
          </p:cNvPr>
          <p:cNvSpPr/>
          <p:nvPr/>
        </p:nvSpPr>
        <p:spPr>
          <a:xfrm>
            <a:off x="5592626" y="2711694"/>
            <a:ext cx="247650" cy="2667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787C0FAB-6A02-CB68-53D1-DDAA47A62179}"/>
              </a:ext>
            </a:extLst>
          </p:cNvPr>
          <p:cNvCxnSpPr>
            <a:cxnSpLocks/>
            <a:stCxn id="11" idx="2"/>
            <a:endCxn id="120" idx="0"/>
          </p:cNvCxnSpPr>
          <p:nvPr/>
        </p:nvCxnSpPr>
        <p:spPr>
          <a:xfrm flipH="1">
            <a:off x="5716450" y="2650707"/>
            <a:ext cx="1" cy="519187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20" name="Tabelle 119">
            <a:extLst>
              <a:ext uri="{FF2B5EF4-FFF2-40B4-BE49-F238E27FC236}">
                <a16:creationId xmlns:a16="http://schemas.microsoft.com/office/drawing/2014/main" id="{A1C18B83-F4BD-CF5D-43DD-34FF7FDC3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136981"/>
              </p:ext>
            </p:extLst>
          </p:nvPr>
        </p:nvGraphicFramePr>
        <p:xfrm>
          <a:off x="3005001" y="3169894"/>
          <a:ext cx="5422899" cy="10363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42289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3195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64604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UpSampling3D(</a:t>
                      </a:r>
                      <a:r>
                        <a:rPr lang="de-DE" sz="1200" dirty="0" err="1"/>
                        <a:t>size</a:t>
                      </a:r>
                      <a:r>
                        <a:rPr lang="de-DE" sz="1200" dirty="0"/>
                        <a:t>=</a:t>
                      </a:r>
                      <a:r>
                        <a:rPr lang="en-US" sz="1200" dirty="0"/>
                        <a:t>2)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094464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Conv3DTranspose(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=64,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=1)</a:t>
                      </a:r>
                      <a:endParaRPr lang="de-AT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sp>
        <p:nvSpPr>
          <p:cNvPr id="137" name="Rechteck 136">
            <a:extLst>
              <a:ext uri="{FF2B5EF4-FFF2-40B4-BE49-F238E27FC236}">
                <a16:creationId xmlns:a16="http://schemas.microsoft.com/office/drawing/2014/main" id="{50953E21-C160-BC02-C089-0154AF1B0E82}"/>
              </a:ext>
            </a:extLst>
          </p:cNvPr>
          <p:cNvSpPr/>
          <p:nvPr/>
        </p:nvSpPr>
        <p:spPr>
          <a:xfrm>
            <a:off x="3676653" y="1375407"/>
            <a:ext cx="304793" cy="513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4791B569-571D-6F10-3072-5BBE64A1690F}"/>
              </a:ext>
            </a:extLst>
          </p:cNvPr>
          <p:cNvCxnSpPr>
            <a:cxnSpLocks/>
            <a:stCxn id="120" idx="2"/>
            <a:endCxn id="142" idx="0"/>
          </p:cNvCxnSpPr>
          <p:nvPr/>
        </p:nvCxnSpPr>
        <p:spPr>
          <a:xfrm>
            <a:off x="5716450" y="4206214"/>
            <a:ext cx="0" cy="520965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42" name="Tabelle 141">
            <a:extLst>
              <a:ext uri="{FF2B5EF4-FFF2-40B4-BE49-F238E27FC236}">
                <a16:creationId xmlns:a16="http://schemas.microsoft.com/office/drawing/2014/main" id="{867AB32D-C083-F2AB-4E74-8EE83F2AA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64119"/>
              </p:ext>
            </p:extLst>
          </p:nvPr>
        </p:nvGraphicFramePr>
        <p:xfrm>
          <a:off x="2489380" y="4727179"/>
          <a:ext cx="6454140" cy="10363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45414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3195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64604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UpSampling3D(</a:t>
                      </a:r>
                      <a:r>
                        <a:rPr lang="de-DE" sz="1200" dirty="0" err="1"/>
                        <a:t>size</a:t>
                      </a:r>
                      <a:r>
                        <a:rPr lang="de-DE" sz="1200" dirty="0"/>
                        <a:t>=</a:t>
                      </a:r>
                      <a:r>
                        <a:rPr lang="en-US" sz="1200" dirty="0"/>
                        <a:t>2)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094464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Conv3DTranspose(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=32,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=1)</a:t>
                      </a:r>
                      <a:endParaRPr lang="de-AT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sp>
        <p:nvSpPr>
          <p:cNvPr id="144" name="Rechteck 143">
            <a:extLst>
              <a:ext uri="{FF2B5EF4-FFF2-40B4-BE49-F238E27FC236}">
                <a16:creationId xmlns:a16="http://schemas.microsoft.com/office/drawing/2014/main" id="{B82C6704-C8ED-F762-25D2-79A9923A6F1F}"/>
              </a:ext>
            </a:extLst>
          </p:cNvPr>
          <p:cNvSpPr/>
          <p:nvPr/>
        </p:nvSpPr>
        <p:spPr>
          <a:xfrm>
            <a:off x="5359395" y="2963633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45" name="Verbinder: gewinkelt 144">
            <a:extLst>
              <a:ext uri="{FF2B5EF4-FFF2-40B4-BE49-F238E27FC236}">
                <a16:creationId xmlns:a16="http://schemas.microsoft.com/office/drawing/2014/main" id="{403DEBC5-8930-C138-181C-D83ADFBCB123}"/>
              </a:ext>
            </a:extLst>
          </p:cNvPr>
          <p:cNvCxnSpPr>
            <a:cxnSpLocks/>
            <a:stCxn id="144" idx="3"/>
            <a:endCxn id="146" idx="0"/>
          </p:cNvCxnSpPr>
          <p:nvPr/>
        </p:nvCxnSpPr>
        <p:spPr>
          <a:xfrm>
            <a:off x="5722802" y="3035115"/>
            <a:ext cx="90999" cy="1360105"/>
          </a:xfrm>
          <a:prstGeom prst="bentConnector3">
            <a:avLst>
              <a:gd name="adj1" fmla="val 320294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Additionszeichen 145">
            <a:extLst>
              <a:ext uri="{FF2B5EF4-FFF2-40B4-BE49-F238E27FC236}">
                <a16:creationId xmlns:a16="http://schemas.microsoft.com/office/drawing/2014/main" id="{F770A143-E761-5227-7197-13D660B5295C}"/>
              </a:ext>
            </a:extLst>
          </p:cNvPr>
          <p:cNvSpPr/>
          <p:nvPr/>
        </p:nvSpPr>
        <p:spPr>
          <a:xfrm>
            <a:off x="5598977" y="4261870"/>
            <a:ext cx="247650" cy="2667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9" name="Gerader Verbinder 158">
            <a:extLst>
              <a:ext uri="{FF2B5EF4-FFF2-40B4-BE49-F238E27FC236}">
                <a16:creationId xmlns:a16="http://schemas.microsoft.com/office/drawing/2014/main" id="{2CD2992D-FC6D-600D-301C-28FF6AA2202A}"/>
              </a:ext>
            </a:extLst>
          </p:cNvPr>
          <p:cNvCxnSpPr>
            <a:cxnSpLocks/>
            <a:stCxn id="142" idx="2"/>
            <a:endCxn id="160" idx="0"/>
          </p:cNvCxnSpPr>
          <p:nvPr/>
        </p:nvCxnSpPr>
        <p:spPr>
          <a:xfrm>
            <a:off x="5716450" y="5763499"/>
            <a:ext cx="1" cy="520965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60" name="Tabelle 159">
            <a:extLst>
              <a:ext uri="{FF2B5EF4-FFF2-40B4-BE49-F238E27FC236}">
                <a16:creationId xmlns:a16="http://schemas.microsoft.com/office/drawing/2014/main" id="{50898290-636A-48CF-EC88-2F6B9BD89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579649"/>
              </p:ext>
            </p:extLst>
          </p:nvPr>
        </p:nvGraphicFramePr>
        <p:xfrm>
          <a:off x="2489381" y="6284464"/>
          <a:ext cx="6454140" cy="7620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45414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/>
                        <a:t>Batch </a:t>
                      </a:r>
                      <a:r>
                        <a:rPr lang="de-DE" sz="1000" b="0" dirty="0" err="1"/>
                        <a:t>Normalization</a:t>
                      </a:r>
                      <a:endParaRPr lang="de-AT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3195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964604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/>
                        <a:t>Conv3DTranspose(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=1,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=1)</a:t>
                      </a:r>
                      <a:endParaRPr lang="de-AT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sp>
        <p:nvSpPr>
          <p:cNvPr id="168" name="Rechteck 167">
            <a:extLst>
              <a:ext uri="{FF2B5EF4-FFF2-40B4-BE49-F238E27FC236}">
                <a16:creationId xmlns:a16="http://schemas.microsoft.com/office/drawing/2014/main" id="{C943DA78-18CD-4687-D5AC-9FDC28985D90}"/>
              </a:ext>
            </a:extLst>
          </p:cNvPr>
          <p:cNvSpPr/>
          <p:nvPr/>
        </p:nvSpPr>
        <p:spPr>
          <a:xfrm>
            <a:off x="5353044" y="4513454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69" name="Verbinder: gewinkelt 168">
            <a:extLst>
              <a:ext uri="{FF2B5EF4-FFF2-40B4-BE49-F238E27FC236}">
                <a16:creationId xmlns:a16="http://schemas.microsoft.com/office/drawing/2014/main" id="{377BF19D-2972-D4DF-1076-819CF6435ADD}"/>
              </a:ext>
            </a:extLst>
          </p:cNvPr>
          <p:cNvCxnSpPr>
            <a:cxnSpLocks/>
            <a:stCxn id="168" idx="3"/>
            <a:endCxn id="171" idx="0"/>
          </p:cNvCxnSpPr>
          <p:nvPr/>
        </p:nvCxnSpPr>
        <p:spPr>
          <a:xfrm>
            <a:off x="5716451" y="4584936"/>
            <a:ext cx="90998" cy="1365921"/>
          </a:xfrm>
          <a:prstGeom prst="bentConnector3">
            <a:avLst>
              <a:gd name="adj1" fmla="val 37786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Additionszeichen 170">
            <a:extLst>
              <a:ext uri="{FF2B5EF4-FFF2-40B4-BE49-F238E27FC236}">
                <a16:creationId xmlns:a16="http://schemas.microsoft.com/office/drawing/2014/main" id="{18CDECB4-8C04-2311-52C7-7EBF88A74498}"/>
              </a:ext>
            </a:extLst>
          </p:cNvPr>
          <p:cNvSpPr/>
          <p:nvPr/>
        </p:nvSpPr>
        <p:spPr>
          <a:xfrm>
            <a:off x="5592625" y="5817507"/>
            <a:ext cx="247650" cy="2667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174" name="Tabelle 173">
            <a:extLst>
              <a:ext uri="{FF2B5EF4-FFF2-40B4-BE49-F238E27FC236}">
                <a16:creationId xmlns:a16="http://schemas.microsoft.com/office/drawing/2014/main" id="{09D5DF2B-0430-FDEE-8CE0-4F03A8D5A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67485"/>
              </p:ext>
            </p:extLst>
          </p:nvPr>
        </p:nvGraphicFramePr>
        <p:xfrm>
          <a:off x="4478202" y="7513421"/>
          <a:ext cx="2476500" cy="2743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Sigmoid </a:t>
                      </a:r>
                      <a:r>
                        <a:rPr lang="de-DE" sz="1200" dirty="0" err="1"/>
                        <a:t>Activation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34FADEDB-D4C6-8258-1422-BEE8753F6900}"/>
              </a:ext>
            </a:extLst>
          </p:cNvPr>
          <p:cNvCxnSpPr>
            <a:cxnSpLocks/>
            <a:stCxn id="174" idx="2"/>
          </p:cNvCxnSpPr>
          <p:nvPr/>
        </p:nvCxnSpPr>
        <p:spPr>
          <a:xfrm flipH="1">
            <a:off x="5716450" y="7787741"/>
            <a:ext cx="2" cy="466288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8" name="3D-Modell 197">
                <a:extLst>
                  <a:ext uri="{FF2B5EF4-FFF2-40B4-BE49-F238E27FC236}">
                    <a16:creationId xmlns:a16="http://schemas.microsoft.com/office/drawing/2014/main" id="{90780C0E-6E15-0F86-2444-3ADB3F8DFC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8510018"/>
                  </p:ext>
                </p:extLst>
              </p:nvPr>
            </p:nvGraphicFramePr>
            <p:xfrm>
              <a:off x="5432900" y="8738709"/>
              <a:ext cx="554400" cy="7560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4400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4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8" name="3D-Modell 197">
                <a:extLst>
                  <a:ext uri="{FF2B5EF4-FFF2-40B4-BE49-F238E27FC236}">
                    <a16:creationId xmlns:a16="http://schemas.microsoft.com/office/drawing/2014/main" id="{90780C0E-6E15-0F86-2444-3ADB3F8DFC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2900" y="8738709"/>
                <a:ext cx="554400" cy="75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71CC48F4-EA46-E53B-D593-92064555A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36657"/>
              </p:ext>
            </p:extLst>
          </p:nvPr>
        </p:nvGraphicFramePr>
        <p:xfrm>
          <a:off x="3561166" y="1096227"/>
          <a:ext cx="4310569" cy="2743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Reshape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shape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=4x4x4x256)</a:t>
                      </a:r>
                      <a:endParaRPr lang="de-AT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B0FB22D-6457-EEBA-565E-F733B8AD7FB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5716450" y="1370547"/>
            <a:ext cx="1" cy="518160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75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2DF38B9-320E-3FD4-9440-DDE169FC8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632755"/>
              </p:ext>
            </p:extLst>
          </p:nvPr>
        </p:nvGraphicFramePr>
        <p:xfrm>
          <a:off x="4246148" y="119794"/>
          <a:ext cx="3005551" cy="128302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005551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49954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Conditional</a:t>
                      </a:r>
                      <a:r>
                        <a:rPr lang="de-DE" sz="1200" dirty="0"/>
                        <a:t> Input </a:t>
                      </a:r>
                      <a:r>
                        <a:rPr lang="de-DE" sz="1200" dirty="0" err="1"/>
                        <a:t>Object</a:t>
                      </a:r>
                      <a:r>
                        <a:rPr lang="de-DE" sz="1200" dirty="0"/>
                        <a:t> at t</a:t>
                      </a:r>
                      <a:r>
                        <a:rPr lang="de-DE" sz="1200" baseline="-25000" dirty="0"/>
                        <a:t>1</a:t>
                      </a:r>
                      <a:r>
                        <a:rPr lang="de-DE" sz="1200" dirty="0"/>
                        <a:t> (</a:t>
                      </a:r>
                      <a:r>
                        <a:rPr lang="de-DE" sz="1200" dirty="0" err="1"/>
                        <a:t>size</a:t>
                      </a:r>
                      <a:r>
                        <a:rPr lang="de-DE" sz="1200" dirty="0"/>
                        <a:t>=16x16x16x1)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783480">
                <a:tc>
                  <a:txBody>
                    <a:bodyPr/>
                    <a:lstStyle/>
                    <a:p>
                      <a:pPr algn="ctr"/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-Modell 29">
                <a:extLst>
                  <a:ext uri="{FF2B5EF4-FFF2-40B4-BE49-F238E27FC236}">
                    <a16:creationId xmlns:a16="http://schemas.microsoft.com/office/drawing/2014/main" id="{BEF64C6D-2FC6-0B11-10BD-2B78F4BB55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4778525"/>
                  </p:ext>
                </p:extLst>
              </p:nvPr>
            </p:nvGraphicFramePr>
            <p:xfrm>
              <a:off x="5432301" y="623283"/>
              <a:ext cx="633244" cy="8037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33244" cy="803755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05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-Modell 29">
                <a:extLst>
                  <a:ext uri="{FF2B5EF4-FFF2-40B4-BE49-F238E27FC236}">
                    <a16:creationId xmlns:a16="http://schemas.microsoft.com/office/drawing/2014/main" id="{BEF64C6D-2FC6-0B11-10BD-2B78F4BB55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2301" y="623283"/>
                <a:ext cx="633244" cy="80375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26" name="Tabelle 225">
            <a:extLst>
              <a:ext uri="{FF2B5EF4-FFF2-40B4-BE49-F238E27FC236}">
                <a16:creationId xmlns:a16="http://schemas.microsoft.com/office/drawing/2014/main" id="{634B5A1E-90B5-F851-7263-9CDF07258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08590"/>
              </p:ext>
            </p:extLst>
          </p:nvPr>
        </p:nvGraphicFramePr>
        <p:xfrm>
          <a:off x="7688764" y="119794"/>
          <a:ext cx="3005551" cy="128302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005551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49954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Target </a:t>
                      </a:r>
                      <a:r>
                        <a:rPr lang="de-DE" sz="1200" dirty="0" err="1"/>
                        <a:t>or</a:t>
                      </a:r>
                      <a:r>
                        <a:rPr lang="de-DE" sz="1200" dirty="0"/>
                        <a:t> Generator </a:t>
                      </a:r>
                      <a:r>
                        <a:rPr lang="de-DE" sz="1200" dirty="0" err="1"/>
                        <a:t>Object</a:t>
                      </a:r>
                      <a:r>
                        <a:rPr lang="de-DE" sz="1200" dirty="0"/>
                        <a:t> at t</a:t>
                      </a:r>
                      <a:r>
                        <a:rPr lang="de-DE" sz="1200" baseline="-25000" dirty="0"/>
                        <a:t>1</a:t>
                      </a:r>
                      <a:r>
                        <a:rPr lang="de-DE" sz="1200" dirty="0"/>
                        <a:t> (</a:t>
                      </a:r>
                      <a:r>
                        <a:rPr lang="de-DE" sz="1200" dirty="0" err="1"/>
                        <a:t>size</a:t>
                      </a:r>
                      <a:r>
                        <a:rPr lang="de-DE" sz="1200" dirty="0"/>
                        <a:t>=16x16x16x1)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783480">
                <a:tc>
                  <a:txBody>
                    <a:bodyPr/>
                    <a:lstStyle/>
                    <a:p>
                      <a:pPr algn="ctr"/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0386EFA-8B94-6136-50D1-A9FB4591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126511"/>
              </p:ext>
            </p:extLst>
          </p:nvPr>
        </p:nvGraphicFramePr>
        <p:xfrm>
          <a:off x="4246149" y="2491619"/>
          <a:ext cx="6454140" cy="2743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45414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Conv3D(</a:t>
                      </a:r>
                      <a:r>
                        <a:rPr lang="de-DE" sz="1200" dirty="0" err="1"/>
                        <a:t>filters</a:t>
                      </a:r>
                      <a:r>
                        <a:rPr lang="de-DE" sz="1200" dirty="0"/>
                        <a:t>=32, </a:t>
                      </a:r>
                      <a:r>
                        <a:rPr lang="de-DE" sz="1200" dirty="0" err="1"/>
                        <a:t>kernel_sizes</a:t>
                      </a:r>
                      <a:r>
                        <a:rPr lang="de-DE" sz="1200" dirty="0"/>
                        <a:t>=5, </a:t>
                      </a:r>
                      <a:r>
                        <a:rPr lang="de-DE" sz="1200" dirty="0" err="1"/>
                        <a:t>strides</a:t>
                      </a:r>
                      <a:r>
                        <a:rPr lang="de-DE" sz="1200" dirty="0"/>
                        <a:t>=1)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46F7E28-AB78-D537-6913-337E7DEDF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39894"/>
              </p:ext>
            </p:extLst>
          </p:nvPr>
        </p:nvGraphicFramePr>
        <p:xfrm>
          <a:off x="4761767" y="3220965"/>
          <a:ext cx="5422900" cy="1005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2290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 err="1"/>
                        <a:t>LayerNormalization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LeakyReLU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Dropout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0250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/>
                        <a:t>Conv3D(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=64,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=2)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18346"/>
                  </a:ext>
                </a:extLst>
              </a:tr>
            </a:tbl>
          </a:graphicData>
        </a:graphic>
      </p:graphicFrame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D01399-9F89-7418-2D6A-3816025366E2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7473217" y="2765939"/>
            <a:ext cx="2" cy="455026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5CA29A40-9C92-5C6E-140F-734F2FF52253}"/>
              </a:ext>
            </a:extLst>
          </p:cNvPr>
          <p:cNvCxnSpPr>
            <a:cxnSpLocks/>
            <a:stCxn id="11" idx="2"/>
            <a:endCxn id="201" idx="0"/>
          </p:cNvCxnSpPr>
          <p:nvPr/>
        </p:nvCxnSpPr>
        <p:spPr>
          <a:xfrm flipH="1">
            <a:off x="7473216" y="4226805"/>
            <a:ext cx="1" cy="574363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99D1966-92A1-22E9-19E6-490072DEA6C1}"/>
              </a:ext>
            </a:extLst>
          </p:cNvPr>
          <p:cNvCxnSpPr>
            <a:cxnSpLocks/>
            <a:stCxn id="201" idx="2"/>
            <a:endCxn id="204" idx="0"/>
          </p:cNvCxnSpPr>
          <p:nvPr/>
        </p:nvCxnSpPr>
        <p:spPr>
          <a:xfrm>
            <a:off x="7473216" y="5807008"/>
            <a:ext cx="0" cy="549215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E561EE4-06CF-46AD-1401-ED399737C37A}"/>
              </a:ext>
            </a:extLst>
          </p:cNvPr>
          <p:cNvCxnSpPr>
            <a:cxnSpLocks/>
            <a:stCxn id="204" idx="2"/>
            <a:endCxn id="217" idx="0"/>
          </p:cNvCxnSpPr>
          <p:nvPr/>
        </p:nvCxnSpPr>
        <p:spPr>
          <a:xfrm flipH="1">
            <a:off x="7473212" y="7362063"/>
            <a:ext cx="4" cy="546922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0" name="Tabelle 79">
            <a:extLst>
              <a:ext uri="{FF2B5EF4-FFF2-40B4-BE49-F238E27FC236}">
                <a16:creationId xmlns:a16="http://schemas.microsoft.com/office/drawing/2014/main" id="{7E6CC39B-13C5-8267-2139-05F53A5AB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019528"/>
              </p:ext>
            </p:extLst>
          </p:nvPr>
        </p:nvGraphicFramePr>
        <p:xfrm>
          <a:off x="6234962" y="9326880"/>
          <a:ext cx="2476500" cy="2743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Dense</a:t>
                      </a:r>
                      <a:r>
                        <a:rPr lang="de-DE" sz="1200" dirty="0"/>
                        <a:t>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units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=1</a:t>
                      </a:r>
                      <a:r>
                        <a:rPr lang="de-DE" sz="1200" dirty="0"/>
                        <a:t>, </a:t>
                      </a:r>
                      <a:r>
                        <a:rPr lang="de-DE" sz="1200" dirty="0" err="1"/>
                        <a:t>activation</a:t>
                      </a:r>
                      <a:r>
                        <a:rPr lang="de-DE" sz="1200" dirty="0"/>
                        <a:t>=None)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sp>
        <p:nvSpPr>
          <p:cNvPr id="128" name="Rechteck 127">
            <a:extLst>
              <a:ext uri="{FF2B5EF4-FFF2-40B4-BE49-F238E27FC236}">
                <a16:creationId xmlns:a16="http://schemas.microsoft.com/office/drawing/2014/main" id="{DF20774E-B6C5-F508-8612-58558DABB883}"/>
              </a:ext>
            </a:extLst>
          </p:cNvPr>
          <p:cNvSpPr/>
          <p:nvPr/>
        </p:nvSpPr>
        <p:spPr>
          <a:xfrm>
            <a:off x="7109809" y="2927763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48C02902-9906-7B23-28E0-13E75F243121}"/>
              </a:ext>
            </a:extLst>
          </p:cNvPr>
          <p:cNvSpPr/>
          <p:nvPr/>
        </p:nvSpPr>
        <p:spPr>
          <a:xfrm>
            <a:off x="7109809" y="4379207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31" name="Verbinder: gewinkelt 130">
            <a:extLst>
              <a:ext uri="{FF2B5EF4-FFF2-40B4-BE49-F238E27FC236}">
                <a16:creationId xmlns:a16="http://schemas.microsoft.com/office/drawing/2014/main" id="{6224E9B9-B471-E53E-52C6-507D6AEA7A14}"/>
              </a:ext>
            </a:extLst>
          </p:cNvPr>
          <p:cNvCxnSpPr>
            <a:cxnSpLocks/>
            <a:stCxn id="128" idx="3"/>
            <a:endCxn id="170" idx="0"/>
          </p:cNvCxnSpPr>
          <p:nvPr/>
        </p:nvCxnSpPr>
        <p:spPr>
          <a:xfrm>
            <a:off x="7473216" y="2999245"/>
            <a:ext cx="90999" cy="1466070"/>
          </a:xfrm>
          <a:prstGeom prst="bentConnector3">
            <a:avLst>
              <a:gd name="adj1" fmla="val 326575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86A60737-8452-9E25-7D59-8E25A66E93B3}"/>
              </a:ext>
            </a:extLst>
          </p:cNvPr>
          <p:cNvSpPr/>
          <p:nvPr/>
        </p:nvSpPr>
        <p:spPr>
          <a:xfrm>
            <a:off x="7122509" y="4580229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9C544B91-AB08-54AB-F529-EC5FEECE3D57}"/>
              </a:ext>
            </a:extLst>
          </p:cNvPr>
          <p:cNvSpPr/>
          <p:nvPr/>
        </p:nvSpPr>
        <p:spPr>
          <a:xfrm>
            <a:off x="7122509" y="6138352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0751F0B7-EF88-0495-58F0-F92E649EE8CC}"/>
              </a:ext>
            </a:extLst>
          </p:cNvPr>
          <p:cNvCxnSpPr>
            <a:cxnSpLocks/>
            <a:stCxn id="154" idx="3"/>
            <a:endCxn id="167" idx="0"/>
          </p:cNvCxnSpPr>
          <p:nvPr/>
        </p:nvCxnSpPr>
        <p:spPr>
          <a:xfrm>
            <a:off x="7485916" y="4651711"/>
            <a:ext cx="78299" cy="1388018"/>
          </a:xfrm>
          <a:prstGeom prst="bentConnector3">
            <a:avLst>
              <a:gd name="adj1" fmla="val 30615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7" name="Additionszeichen 166">
            <a:extLst>
              <a:ext uri="{FF2B5EF4-FFF2-40B4-BE49-F238E27FC236}">
                <a16:creationId xmlns:a16="http://schemas.microsoft.com/office/drawing/2014/main" id="{F3EBC3B8-4FDA-8807-B077-9A4C58C4D80D}"/>
              </a:ext>
            </a:extLst>
          </p:cNvPr>
          <p:cNvSpPr/>
          <p:nvPr/>
        </p:nvSpPr>
        <p:spPr>
          <a:xfrm>
            <a:off x="7349391" y="5906379"/>
            <a:ext cx="247650" cy="2667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0" name="Additionszeichen 169">
            <a:extLst>
              <a:ext uri="{FF2B5EF4-FFF2-40B4-BE49-F238E27FC236}">
                <a16:creationId xmlns:a16="http://schemas.microsoft.com/office/drawing/2014/main" id="{2EB87FAC-1989-5CEE-67C2-A43CD3C3299D}"/>
              </a:ext>
            </a:extLst>
          </p:cNvPr>
          <p:cNvSpPr/>
          <p:nvPr/>
        </p:nvSpPr>
        <p:spPr>
          <a:xfrm>
            <a:off x="7349391" y="4331965"/>
            <a:ext cx="247650" cy="2667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7FCCB794-209B-894A-9A56-3DBBD553C211}"/>
              </a:ext>
            </a:extLst>
          </p:cNvPr>
          <p:cNvSpPr/>
          <p:nvPr/>
        </p:nvSpPr>
        <p:spPr>
          <a:xfrm>
            <a:off x="7122509" y="6139630"/>
            <a:ext cx="363407" cy="14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76" name="Verbinder: gewinkelt 175">
            <a:extLst>
              <a:ext uri="{FF2B5EF4-FFF2-40B4-BE49-F238E27FC236}">
                <a16:creationId xmlns:a16="http://schemas.microsoft.com/office/drawing/2014/main" id="{DD36DFCA-094D-9340-C57C-6DD87D812101}"/>
              </a:ext>
            </a:extLst>
          </p:cNvPr>
          <p:cNvCxnSpPr>
            <a:cxnSpLocks/>
            <a:stCxn id="175" idx="3"/>
            <a:endCxn id="177" idx="0"/>
          </p:cNvCxnSpPr>
          <p:nvPr/>
        </p:nvCxnSpPr>
        <p:spPr>
          <a:xfrm>
            <a:off x="7485916" y="6211112"/>
            <a:ext cx="78299" cy="1388018"/>
          </a:xfrm>
          <a:prstGeom prst="bentConnector3">
            <a:avLst>
              <a:gd name="adj1" fmla="val 30615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7" name="Additionszeichen 176">
            <a:extLst>
              <a:ext uri="{FF2B5EF4-FFF2-40B4-BE49-F238E27FC236}">
                <a16:creationId xmlns:a16="http://schemas.microsoft.com/office/drawing/2014/main" id="{F1C9C8A0-AA00-B514-C92C-55FFA451965D}"/>
              </a:ext>
            </a:extLst>
          </p:cNvPr>
          <p:cNvSpPr/>
          <p:nvPr/>
        </p:nvSpPr>
        <p:spPr>
          <a:xfrm>
            <a:off x="7349391" y="7465780"/>
            <a:ext cx="247650" cy="2667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80" name="Gerader Verbinder 179">
            <a:extLst>
              <a:ext uri="{FF2B5EF4-FFF2-40B4-BE49-F238E27FC236}">
                <a16:creationId xmlns:a16="http://schemas.microsoft.com/office/drawing/2014/main" id="{18A5993A-6212-B62C-E000-2AF0D1A967A1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7473211" y="8890091"/>
            <a:ext cx="1" cy="436789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07398981-FCC7-2F50-5799-EB24B113A08B}"/>
              </a:ext>
            </a:extLst>
          </p:cNvPr>
          <p:cNvSpPr txBox="1"/>
          <p:nvPr/>
        </p:nvSpPr>
        <p:spPr>
          <a:xfrm>
            <a:off x="1" y="0"/>
            <a:ext cx="3743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DISCRIMINATOR</a:t>
            </a:r>
            <a:br>
              <a:rPr lang="de-DE" sz="3600" b="1" dirty="0"/>
            </a:br>
            <a:endParaRPr lang="de-AT" sz="3600" b="1" dirty="0"/>
          </a:p>
        </p:txBody>
      </p:sp>
      <p:graphicFrame>
        <p:nvGraphicFramePr>
          <p:cNvPr id="201" name="Tabelle 200">
            <a:extLst>
              <a:ext uri="{FF2B5EF4-FFF2-40B4-BE49-F238E27FC236}">
                <a16:creationId xmlns:a16="http://schemas.microsoft.com/office/drawing/2014/main" id="{3F593D7F-216D-95D5-E8F3-2465CE090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705286"/>
              </p:ext>
            </p:extLst>
          </p:nvPr>
        </p:nvGraphicFramePr>
        <p:xfrm>
          <a:off x="5317932" y="4801168"/>
          <a:ext cx="4310569" cy="1005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 err="1"/>
                        <a:t>LayerNormalization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LeakyReLU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Dropout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0250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/>
                        <a:t>Conv3D(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=128,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=2)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18346"/>
                  </a:ext>
                </a:extLst>
              </a:tr>
            </a:tbl>
          </a:graphicData>
        </a:graphic>
      </p:graphicFrame>
      <p:graphicFrame>
        <p:nvGraphicFramePr>
          <p:cNvPr id="204" name="Tabelle 203">
            <a:extLst>
              <a:ext uri="{FF2B5EF4-FFF2-40B4-BE49-F238E27FC236}">
                <a16:creationId xmlns:a16="http://schemas.microsoft.com/office/drawing/2014/main" id="{4631AC77-1D7F-0880-1829-49C5D9B6E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38982"/>
              </p:ext>
            </p:extLst>
          </p:nvPr>
        </p:nvGraphicFramePr>
        <p:xfrm>
          <a:off x="5317932" y="6356223"/>
          <a:ext cx="4310569" cy="10058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 err="1"/>
                        <a:t>LayerNormalization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LeakyReLU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Dropout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0250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/>
                        <a:t>Conv3D(</a:t>
                      </a:r>
                      <a:r>
                        <a:rPr lang="de-DE" sz="1200" b="1" dirty="0" err="1"/>
                        <a:t>filters</a:t>
                      </a:r>
                      <a:r>
                        <a:rPr lang="de-DE" sz="1200" b="1" dirty="0"/>
                        <a:t>=256, </a:t>
                      </a:r>
                      <a:r>
                        <a:rPr lang="de-DE" sz="1200" b="1" dirty="0" err="1"/>
                        <a:t>kernel_sizes</a:t>
                      </a:r>
                      <a:r>
                        <a:rPr lang="de-DE" sz="1200" b="1" dirty="0"/>
                        <a:t>=5, </a:t>
                      </a:r>
                      <a:r>
                        <a:rPr lang="de-DE" sz="1200" b="1" dirty="0" err="1"/>
                        <a:t>strides</a:t>
                      </a:r>
                      <a:r>
                        <a:rPr lang="de-DE" sz="1200" b="1" dirty="0"/>
                        <a:t>=1)</a:t>
                      </a:r>
                      <a:endParaRPr lang="de-AT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18346"/>
                  </a:ext>
                </a:extLst>
              </a:tr>
            </a:tbl>
          </a:graphicData>
        </a:graphic>
      </p:graphicFrame>
      <p:graphicFrame>
        <p:nvGraphicFramePr>
          <p:cNvPr id="217" name="Tabelle 216">
            <a:extLst>
              <a:ext uri="{FF2B5EF4-FFF2-40B4-BE49-F238E27FC236}">
                <a16:creationId xmlns:a16="http://schemas.microsoft.com/office/drawing/2014/main" id="{AFA614CC-8396-298C-4337-7A861B923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50754"/>
              </p:ext>
            </p:extLst>
          </p:nvPr>
        </p:nvGraphicFramePr>
        <p:xfrm>
          <a:off x="5317928" y="7908985"/>
          <a:ext cx="4310569" cy="9753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310569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0" dirty="0" err="1"/>
                        <a:t>LayerNormalization</a:t>
                      </a:r>
                      <a:endParaRPr lang="de-AT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/>
                        <a:t>LeakyReLU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73928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Dropout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30250"/>
                  </a:ext>
                </a:extLst>
              </a:tr>
              <a:tr h="20671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Flatten</a:t>
                      </a:r>
                      <a:endParaRPr lang="de-A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825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C7C78CD4-083B-05E6-A1B4-D750E420BD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5563378"/>
                  </p:ext>
                </p:extLst>
              </p:nvPr>
            </p:nvGraphicFramePr>
            <p:xfrm>
              <a:off x="8318255" y="649979"/>
              <a:ext cx="633245" cy="8037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33245" cy="803758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05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C7C78CD4-083B-05E6-A1B4-D750E420BD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8255" y="649979"/>
                <a:ext cx="633245" cy="80375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96B7D12E-DFB8-96D9-69DA-6061E3E9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4549"/>
              </p:ext>
            </p:extLst>
          </p:nvPr>
        </p:nvGraphicFramePr>
        <p:xfrm>
          <a:off x="6234961" y="1761248"/>
          <a:ext cx="2476500" cy="2743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Concatenate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092C2AAE-4C6D-7DED-2E9C-60628189C264}"/>
              </a:ext>
            </a:extLst>
          </p:cNvPr>
          <p:cNvCxnSpPr>
            <a:cxnSpLocks/>
            <a:stCxn id="5" idx="2"/>
            <a:endCxn id="8" idx="1"/>
          </p:cNvCxnSpPr>
          <p:nvPr/>
        </p:nvCxnSpPr>
        <p:spPr>
          <a:xfrm rot="16200000" flipH="1">
            <a:off x="5744148" y="1407595"/>
            <a:ext cx="495588" cy="4860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9F60F910-1E51-D075-49CC-E71CF66A8BAC}"/>
              </a:ext>
            </a:extLst>
          </p:cNvPr>
          <p:cNvCxnSpPr>
            <a:cxnSpLocks/>
            <a:stCxn id="226" idx="2"/>
            <a:endCxn id="8" idx="3"/>
          </p:cNvCxnSpPr>
          <p:nvPr/>
        </p:nvCxnSpPr>
        <p:spPr>
          <a:xfrm rot="5400000">
            <a:off x="8703706" y="1410575"/>
            <a:ext cx="495588" cy="48007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D357CB2-6A74-8497-6C5A-F9D91B66B45C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7473211" y="2035568"/>
            <a:ext cx="8" cy="456051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elle 26">
            <a:extLst>
              <a:ext uri="{FF2B5EF4-FFF2-40B4-BE49-F238E27FC236}">
                <a16:creationId xmlns:a16="http://schemas.microsoft.com/office/drawing/2014/main" id="{CFDF1656-6F9C-77F5-81D3-17802EA9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41764"/>
              </p:ext>
            </p:extLst>
          </p:nvPr>
        </p:nvGraphicFramePr>
        <p:xfrm>
          <a:off x="6234961" y="10037989"/>
          <a:ext cx="2476500" cy="2743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3500760519"/>
                    </a:ext>
                  </a:extLst>
                </a:gridCol>
              </a:tblGrid>
              <a:tr h="20671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Discriminator</a:t>
                      </a:r>
                      <a:r>
                        <a:rPr lang="de-DE" sz="1200" dirty="0"/>
                        <a:t> Output (</a:t>
                      </a:r>
                      <a:r>
                        <a:rPr lang="de-DE" sz="1200" dirty="0" err="1">
                          <a:solidFill>
                            <a:schemeClr val="tx1"/>
                          </a:solidFill>
                        </a:rPr>
                        <a:t>units</a:t>
                      </a:r>
                      <a:r>
                        <a:rPr lang="de-DE" sz="1200" dirty="0">
                          <a:solidFill>
                            <a:schemeClr val="tx1"/>
                          </a:solidFill>
                        </a:rPr>
                        <a:t>=1)</a:t>
                      </a:r>
                      <a:endParaRPr lang="de-AT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36519"/>
                  </a:ext>
                </a:extLst>
              </a:tr>
            </a:tbl>
          </a:graphicData>
        </a:graphic>
      </p:graphicFrame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0CF6DEA-873A-5F07-1710-2A141EF3C8FE}"/>
              </a:ext>
            </a:extLst>
          </p:cNvPr>
          <p:cNvCxnSpPr>
            <a:cxnSpLocks/>
            <a:stCxn id="80" idx="2"/>
            <a:endCxn id="27" idx="0"/>
          </p:cNvCxnSpPr>
          <p:nvPr/>
        </p:nvCxnSpPr>
        <p:spPr>
          <a:xfrm flipH="1">
            <a:off x="7473211" y="9601200"/>
            <a:ext cx="1" cy="436789"/>
          </a:xfrm>
          <a:prstGeom prst="line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-Modell 30">
                <a:extLst>
                  <a:ext uri="{FF2B5EF4-FFF2-40B4-BE49-F238E27FC236}">
                    <a16:creationId xmlns:a16="http://schemas.microsoft.com/office/drawing/2014/main" id="{1A724E4B-E43E-B5B5-0CBF-4D87B847C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699745"/>
                  </p:ext>
                </p:extLst>
              </p:nvPr>
            </p:nvGraphicFramePr>
            <p:xfrm>
              <a:off x="9450999" y="646820"/>
              <a:ext cx="554400" cy="7560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54400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4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-Modell 30">
                <a:extLst>
                  <a:ext uri="{FF2B5EF4-FFF2-40B4-BE49-F238E27FC236}">
                    <a16:creationId xmlns:a16="http://schemas.microsoft.com/office/drawing/2014/main" id="{1A724E4B-E43E-B5B5-0CBF-4D87B847C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999" y="646820"/>
                <a:ext cx="5544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B74AB110-1D9F-44DE-E1E0-7A3C384A6BEB}"/>
              </a:ext>
            </a:extLst>
          </p:cNvPr>
          <p:cNvSpPr txBox="1"/>
          <p:nvPr/>
        </p:nvSpPr>
        <p:spPr>
          <a:xfrm>
            <a:off x="8982717" y="841734"/>
            <a:ext cx="437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 err="1"/>
              <a:t>or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70836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leich 3">
            <a:extLst>
              <a:ext uri="{FF2B5EF4-FFF2-40B4-BE49-F238E27FC236}">
                <a16:creationId xmlns:a16="http://schemas.microsoft.com/office/drawing/2014/main" id="{D8FA2FC2-FBCC-5E24-4AD0-98251474BCD0}"/>
              </a:ext>
            </a:extLst>
          </p:cNvPr>
          <p:cNvSpPr/>
          <p:nvPr/>
        </p:nvSpPr>
        <p:spPr>
          <a:xfrm rot="16200000">
            <a:off x="7128588" y="791296"/>
            <a:ext cx="321315" cy="210022"/>
          </a:xfrm>
          <a:prstGeom prst="mathEqual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5" name="3D-Modell 84">
                <a:extLst>
                  <a:ext uri="{FF2B5EF4-FFF2-40B4-BE49-F238E27FC236}">
                    <a16:creationId xmlns:a16="http://schemas.microsoft.com/office/drawing/2014/main" id="{EB78C6AA-AC5A-A5A4-DEF8-00564D30A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3024411"/>
                  </p:ext>
                </p:extLst>
              </p:nvPr>
            </p:nvGraphicFramePr>
            <p:xfrm>
              <a:off x="6976912" y="1865300"/>
              <a:ext cx="633244" cy="8037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3244" cy="803755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5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5" name="3D-Modell 84">
                <a:extLst>
                  <a:ext uri="{FF2B5EF4-FFF2-40B4-BE49-F238E27FC236}">
                    <a16:creationId xmlns:a16="http://schemas.microsoft.com/office/drawing/2014/main" id="{EB78C6AA-AC5A-A5A4-DEF8-00564D30A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6912" y="1865300"/>
                <a:ext cx="633244" cy="803755"/>
              </a:xfrm>
              <a:prstGeom prst="rect">
                <a:avLst/>
              </a:prstGeom>
            </p:spPr>
          </p:pic>
        </mc:Fallback>
      </mc:AlternateContent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EB582AD1-56E6-6FC0-9EDF-61DC2D16CEE0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6697109" y="894356"/>
            <a:ext cx="1348156" cy="5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9A976B6-36AB-8EA7-855B-D236FB3985AA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6719768" y="3348200"/>
            <a:ext cx="1329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34211EFD-FC17-7593-7510-0ED007F8EBFB}"/>
              </a:ext>
            </a:extLst>
          </p:cNvPr>
          <p:cNvSpPr/>
          <p:nvPr/>
        </p:nvSpPr>
        <p:spPr>
          <a:xfrm rot="5400000">
            <a:off x="3029834" y="2872608"/>
            <a:ext cx="964889" cy="964889"/>
          </a:xfrm>
          <a:prstGeom prst="triangle">
            <a:avLst/>
          </a:prstGeom>
          <a:solidFill>
            <a:srgbClr val="CCD4CC"/>
          </a:solidFill>
          <a:ln w="19050">
            <a:solidFill>
              <a:srgbClr val="27743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608B17-612F-ECFA-ADAE-02F2E9E3E847}"/>
              </a:ext>
            </a:extLst>
          </p:cNvPr>
          <p:cNvSpPr/>
          <p:nvPr/>
        </p:nvSpPr>
        <p:spPr>
          <a:xfrm>
            <a:off x="4328367" y="3015413"/>
            <a:ext cx="247650" cy="7539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800" dirty="0"/>
              <a:t>Latent Vector</a:t>
            </a:r>
            <a:endParaRPr lang="de-AT" sz="800" dirty="0"/>
          </a:p>
        </p:txBody>
      </p:sp>
      <p:sp>
        <p:nvSpPr>
          <p:cNvPr id="10" name="Gleichschenkliges Dreieck 9">
            <a:extLst>
              <a:ext uri="{FF2B5EF4-FFF2-40B4-BE49-F238E27FC236}">
                <a16:creationId xmlns:a16="http://schemas.microsoft.com/office/drawing/2014/main" id="{004AB78D-A119-13DD-34AB-75E60AE4AFB7}"/>
              </a:ext>
            </a:extLst>
          </p:cNvPr>
          <p:cNvSpPr/>
          <p:nvPr/>
        </p:nvSpPr>
        <p:spPr>
          <a:xfrm rot="16200000">
            <a:off x="4849113" y="2872607"/>
            <a:ext cx="964889" cy="964889"/>
          </a:xfrm>
          <a:prstGeom prst="triangle">
            <a:avLst/>
          </a:prstGeom>
          <a:solidFill>
            <a:srgbClr val="CCDFEF"/>
          </a:solidFill>
          <a:ln>
            <a:solidFill>
              <a:srgbClr val="2FAAD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90BA2217-2F65-E267-1D15-5063BC0C9A5B}"/>
              </a:ext>
            </a:extLst>
          </p:cNvPr>
          <p:cNvSpPr/>
          <p:nvPr/>
        </p:nvSpPr>
        <p:spPr>
          <a:xfrm rot="5400000">
            <a:off x="8045265" y="417660"/>
            <a:ext cx="964889" cy="964889"/>
          </a:xfrm>
          <a:prstGeom prst="triangle">
            <a:avLst/>
          </a:prstGeom>
          <a:solidFill>
            <a:srgbClr val="F7D5CD"/>
          </a:solidFill>
          <a:ln>
            <a:solidFill>
              <a:srgbClr val="E9743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EC06CB8-BD02-F2FD-47E1-E58EE182E256}"/>
              </a:ext>
            </a:extLst>
          </p:cNvPr>
          <p:cNvSpPr txBox="1"/>
          <p:nvPr/>
        </p:nvSpPr>
        <p:spPr>
          <a:xfrm>
            <a:off x="1820097" y="2519792"/>
            <a:ext cx="1266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Input Object at t</a:t>
            </a:r>
            <a:r>
              <a:rPr lang="en-US" sz="1000" b="1" baseline="-25000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sz="1000" b="1" baseline="-25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2FD0DC-84AD-BE9D-04C8-2CF1FCF600F2}"/>
              </a:ext>
            </a:extLst>
          </p:cNvPr>
          <p:cNvSpPr txBox="1"/>
          <p:nvPr/>
        </p:nvSpPr>
        <p:spPr>
          <a:xfrm>
            <a:off x="2959527" y="2460575"/>
            <a:ext cx="11055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Univers" panose="020B0503020202020204" pitchFamily="34" charset="0"/>
                <a:cs typeface="Arial" panose="020B0604020202020204" pitchFamily="34" charset="0"/>
              </a:rPr>
              <a:t>AE</a:t>
            </a:r>
          </a:p>
          <a:p>
            <a:pPr algn="ctr"/>
            <a:r>
              <a:rPr lang="en-US" sz="1000">
                <a:latin typeface="Univers" panose="020B0503020202020204" pitchFamily="34" charset="0"/>
                <a:cs typeface="Arial" panose="020B0604020202020204" pitchFamily="34" charset="0"/>
              </a:rPr>
              <a:t>Convolutional Network </a:t>
            </a:r>
            <a:endParaRPr lang="de-AT" sz="1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322EC8-1A03-12E8-A811-72CB90BF1C9E}"/>
              </a:ext>
            </a:extLst>
          </p:cNvPr>
          <p:cNvSpPr txBox="1"/>
          <p:nvPr/>
        </p:nvSpPr>
        <p:spPr>
          <a:xfrm>
            <a:off x="4778807" y="2460575"/>
            <a:ext cx="1105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Univers" panose="020B0503020202020204" pitchFamily="34" charset="0"/>
                <a:cs typeface="Arial" panose="020B0604020202020204" pitchFamily="34" charset="0"/>
              </a:rPr>
              <a:t>Generator</a:t>
            </a:r>
          </a:p>
          <a:p>
            <a:pPr algn="ctr"/>
            <a:r>
              <a:rPr lang="en-US" sz="1000">
                <a:latin typeface="Univers" panose="020B0503020202020204" pitchFamily="34" charset="0"/>
                <a:cs typeface="Arial" panose="020B0604020202020204" pitchFamily="34" charset="0"/>
              </a:rPr>
              <a:t>Network </a:t>
            </a:r>
            <a:endParaRPr lang="de-AT" sz="10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FF811BA-96F0-505B-1C66-89838BE78D9E}"/>
              </a:ext>
            </a:extLst>
          </p:cNvPr>
          <p:cNvSpPr txBox="1"/>
          <p:nvPr/>
        </p:nvSpPr>
        <p:spPr>
          <a:xfrm>
            <a:off x="5782823" y="2460575"/>
            <a:ext cx="12596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Generated Object at t</a:t>
            </a:r>
            <a:r>
              <a:rPr lang="en-US" sz="1000" b="1" baseline="-25000" dirty="0">
                <a:latin typeface="Univers" panose="020B0503020202020204" pitchFamily="34" charset="0"/>
                <a:cs typeface="Arial" panose="020B0604020202020204" pitchFamily="34" charset="0"/>
              </a:rPr>
              <a:t>1</a:t>
            </a:r>
            <a:endParaRPr lang="de-AT" sz="1000" baseline="-250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56D152B-0B06-3907-BEC0-1D60A8F21C8D}"/>
              </a:ext>
            </a:extLst>
          </p:cNvPr>
          <p:cNvSpPr txBox="1"/>
          <p:nvPr/>
        </p:nvSpPr>
        <p:spPr>
          <a:xfrm>
            <a:off x="7955276" y="23526"/>
            <a:ext cx="1105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Discriminator</a:t>
            </a:r>
          </a:p>
          <a:p>
            <a:pPr algn="ctr"/>
            <a:r>
              <a:rPr lang="en-US" sz="1000" dirty="0">
                <a:latin typeface="Univers" panose="020B0503020202020204" pitchFamily="34" charset="0"/>
                <a:cs typeface="Arial" panose="020B0604020202020204" pitchFamily="34" charset="0"/>
              </a:rPr>
              <a:t>Network </a:t>
            </a:r>
            <a:endParaRPr lang="de-AT" sz="1000" dirty="0"/>
          </a:p>
        </p:txBody>
      </p:sp>
      <p:sp>
        <p:nvSpPr>
          <p:cNvPr id="19" name="Gleichschenkliges Dreieck 18">
            <a:extLst>
              <a:ext uri="{FF2B5EF4-FFF2-40B4-BE49-F238E27FC236}">
                <a16:creationId xmlns:a16="http://schemas.microsoft.com/office/drawing/2014/main" id="{A488BCCC-FCBD-69E9-DAC1-279B62E258CD}"/>
              </a:ext>
            </a:extLst>
          </p:cNvPr>
          <p:cNvSpPr/>
          <p:nvPr/>
        </p:nvSpPr>
        <p:spPr>
          <a:xfrm rot="5400000">
            <a:off x="8055399" y="2865755"/>
            <a:ext cx="952117" cy="964889"/>
          </a:xfrm>
          <a:prstGeom prst="triangle">
            <a:avLst/>
          </a:prstGeom>
          <a:solidFill>
            <a:srgbClr val="F7D5CD"/>
          </a:solidFill>
          <a:ln>
            <a:solidFill>
              <a:srgbClr val="E9743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7039C0-EA9E-B70B-5F22-DB67CBD9D138}"/>
              </a:ext>
            </a:extLst>
          </p:cNvPr>
          <p:cNvSpPr txBox="1"/>
          <p:nvPr/>
        </p:nvSpPr>
        <p:spPr>
          <a:xfrm>
            <a:off x="5820341" y="24672"/>
            <a:ext cx="1247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Target Input Object at t</a:t>
            </a:r>
            <a:r>
              <a:rPr lang="en-US" sz="1000" b="1" baseline="-25000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1000" b="1" baseline="-250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38869B2-7FAD-2978-C15D-EDBADDC62F5A}"/>
              </a:ext>
            </a:extLst>
          </p:cNvPr>
          <p:cNvSpPr txBox="1"/>
          <p:nvPr/>
        </p:nvSpPr>
        <p:spPr>
          <a:xfrm>
            <a:off x="4069047" y="2460575"/>
            <a:ext cx="784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latin typeface="Univers" panose="020B0503020202020204" pitchFamily="34" charset="0"/>
                <a:cs typeface="Arial" panose="020B0604020202020204" pitchFamily="34" charset="0"/>
              </a:rPr>
              <a:t>Encoded Object to vector of size 256</a:t>
            </a:r>
            <a:endParaRPr lang="de-AT" sz="800" b="1" dirty="0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40A3A8F7-61FB-3959-08E8-AB5B79BF85E6}"/>
              </a:ext>
            </a:extLst>
          </p:cNvPr>
          <p:cNvSpPr/>
          <p:nvPr/>
        </p:nvSpPr>
        <p:spPr>
          <a:xfrm>
            <a:off x="9094893" y="270074"/>
            <a:ext cx="280441" cy="33433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B2BE7F1-DE36-A35C-07B0-0FF63CDB5C86}"/>
              </a:ext>
            </a:extLst>
          </p:cNvPr>
          <p:cNvSpPr txBox="1"/>
          <p:nvPr/>
        </p:nvSpPr>
        <p:spPr>
          <a:xfrm>
            <a:off x="9375334" y="1818639"/>
            <a:ext cx="12952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WGAN GP LOSS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8AD223F-29FF-1C56-8C38-B88B8A71DFC3}"/>
              </a:ext>
            </a:extLst>
          </p:cNvPr>
          <p:cNvSpPr txBox="1"/>
          <p:nvPr/>
        </p:nvSpPr>
        <p:spPr>
          <a:xfrm>
            <a:off x="7955276" y="2460575"/>
            <a:ext cx="1105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Discriminator</a:t>
            </a:r>
          </a:p>
          <a:p>
            <a:pPr algn="ctr"/>
            <a:r>
              <a:rPr lang="en-US" sz="1000" dirty="0">
                <a:latin typeface="Univers" panose="020B0503020202020204" pitchFamily="34" charset="0"/>
                <a:cs typeface="Arial" panose="020B0604020202020204" pitchFamily="34" charset="0"/>
              </a:rPr>
              <a:t>Network </a:t>
            </a:r>
            <a:endParaRPr lang="de-AT" sz="1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-Modell 47">
                <a:extLst>
                  <a:ext uri="{FF2B5EF4-FFF2-40B4-BE49-F238E27FC236}">
                    <a16:creationId xmlns:a16="http://schemas.microsoft.com/office/drawing/2014/main" id="{EE2D4C4D-53E0-B848-6E2D-0D5D6E1FC5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439881"/>
                  </p:ext>
                </p:extLst>
              </p:nvPr>
            </p:nvGraphicFramePr>
            <p:xfrm>
              <a:off x="2107537" y="2934762"/>
              <a:ext cx="627628" cy="8268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12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-Modell 47">
                <a:extLst>
                  <a:ext uri="{FF2B5EF4-FFF2-40B4-BE49-F238E27FC236}">
                    <a16:creationId xmlns:a16="http://schemas.microsoft.com/office/drawing/2014/main" id="{EE2D4C4D-53E0-B848-6E2D-0D5D6E1FC5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7537" y="2934762"/>
                <a:ext cx="627628" cy="826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-Modell 57">
                <a:extLst>
                  <a:ext uri="{FF2B5EF4-FFF2-40B4-BE49-F238E27FC236}">
                    <a16:creationId xmlns:a16="http://schemas.microsoft.com/office/drawing/2014/main" id="{550E5C49-2A1A-8B3C-4629-2EC0B26B76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8897051"/>
                  </p:ext>
                </p:extLst>
              </p:nvPr>
            </p:nvGraphicFramePr>
            <p:xfrm>
              <a:off x="6084377" y="2977051"/>
              <a:ext cx="554400" cy="7560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54400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4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-Modell 57">
                <a:extLst>
                  <a:ext uri="{FF2B5EF4-FFF2-40B4-BE49-F238E27FC236}">
                    <a16:creationId xmlns:a16="http://schemas.microsoft.com/office/drawing/2014/main" id="{550E5C49-2A1A-8B3C-4629-2EC0B26B76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4377" y="2977051"/>
                <a:ext cx="5544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-Modell 58">
                <a:extLst>
                  <a:ext uri="{FF2B5EF4-FFF2-40B4-BE49-F238E27FC236}">
                    <a16:creationId xmlns:a16="http://schemas.microsoft.com/office/drawing/2014/main" id="{F27FD482-73F6-25A3-1611-1D4E2FEABF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3602960"/>
                  </p:ext>
                </p:extLst>
              </p:nvPr>
            </p:nvGraphicFramePr>
            <p:xfrm>
              <a:off x="6044954" y="500729"/>
              <a:ext cx="633245" cy="8037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3245" cy="803758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05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-Modell 58">
                <a:extLst>
                  <a:ext uri="{FF2B5EF4-FFF2-40B4-BE49-F238E27FC236}">
                    <a16:creationId xmlns:a16="http://schemas.microsoft.com/office/drawing/2014/main" id="{F27FD482-73F6-25A3-1611-1D4E2FEABF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4954" y="500729"/>
                <a:ext cx="633245" cy="803758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025BBE15-88A4-906F-F193-7ECE2A4FCDCD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7293534" y="1056965"/>
            <a:ext cx="0" cy="464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FF1707DD-97CA-F231-BA9A-F22C6C310DE4}"/>
              </a:ext>
            </a:extLst>
          </p:cNvPr>
          <p:cNvCxnSpPr>
            <a:cxnSpLocks/>
          </p:cNvCxnSpPr>
          <p:nvPr/>
        </p:nvCxnSpPr>
        <p:spPr>
          <a:xfrm>
            <a:off x="7293534" y="2686030"/>
            <a:ext cx="0" cy="483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9AA9F882-5055-F199-5AB2-C51EBCDD2FF2}"/>
              </a:ext>
            </a:extLst>
          </p:cNvPr>
          <p:cNvSpPr txBox="1"/>
          <p:nvPr/>
        </p:nvSpPr>
        <p:spPr>
          <a:xfrm>
            <a:off x="6191185" y="1521452"/>
            <a:ext cx="2204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b="1" dirty="0" err="1">
                <a:latin typeface="Univers" panose="020B0503020202020204" pitchFamily="34" charset="0"/>
                <a:cs typeface="Arial" panose="020B0604020202020204" pitchFamily="34" charset="0"/>
              </a:rPr>
              <a:t>Conditional</a:t>
            </a:r>
            <a:r>
              <a:rPr lang="de-DE" sz="1000" b="1" dirty="0">
                <a:latin typeface="Univers" panose="020B0503020202020204" pitchFamily="34" charset="0"/>
                <a:cs typeface="Arial" panose="020B0604020202020204" pitchFamily="34" charset="0"/>
              </a:rPr>
              <a:t> Input </a:t>
            </a:r>
            <a:r>
              <a:rPr lang="de-DE" sz="1000" b="1" dirty="0" err="1">
                <a:latin typeface="Univers" panose="020B0503020202020204" pitchFamily="34" charset="0"/>
                <a:cs typeface="Arial" panose="020B0604020202020204" pitchFamily="34" charset="0"/>
              </a:rPr>
              <a:t>Object</a:t>
            </a:r>
            <a:r>
              <a:rPr lang="de-DE" sz="1000" b="1" dirty="0">
                <a:latin typeface="Univers" panose="020B0503020202020204" pitchFamily="34" charset="0"/>
                <a:cs typeface="Arial" panose="020B0604020202020204" pitchFamily="34" charset="0"/>
              </a:rPr>
              <a:t> at t</a:t>
            </a:r>
            <a:r>
              <a:rPr lang="de-DE" sz="1000" b="1" baseline="-25000" dirty="0">
                <a:latin typeface="Univers" panose="020B0503020202020204" pitchFamily="34" charset="0"/>
                <a:cs typeface="Arial" panose="020B0604020202020204" pitchFamily="34" charset="0"/>
              </a:rPr>
              <a:t>1</a:t>
            </a:r>
            <a:br>
              <a:rPr lang="de-DE" sz="1000" b="1" baseline="-25000" dirty="0">
                <a:latin typeface="Univers" panose="020B0503020202020204" pitchFamily="34" charset="0"/>
                <a:cs typeface="Arial" panose="020B0604020202020204" pitchFamily="34" charset="0"/>
              </a:rPr>
            </a:br>
            <a:r>
              <a:rPr lang="de-DE" sz="1000" b="1" dirty="0">
                <a:latin typeface="Univers" panose="020B0503020202020204" pitchFamily="34" charset="0"/>
                <a:cs typeface="Arial" panose="020B0604020202020204" pitchFamily="34" charset="0"/>
              </a:rPr>
              <a:t>(=</a:t>
            </a:r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 Target Object at t1)</a:t>
            </a:r>
            <a:endParaRPr lang="de-AT" sz="1000" b="1" dirty="0">
              <a:latin typeface="Univers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25896C-1C74-FDDA-23B9-5A85BA141DB3}"/>
              </a:ext>
            </a:extLst>
          </p:cNvPr>
          <p:cNvSpPr txBox="1"/>
          <p:nvPr/>
        </p:nvSpPr>
        <p:spPr>
          <a:xfrm>
            <a:off x="6727513" y="3444035"/>
            <a:ext cx="1150768" cy="59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Concatenate</a:t>
            </a:r>
            <a:b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</a:br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Generated + Conditional Input Object at t1</a:t>
            </a:r>
          </a:p>
          <a:p>
            <a:pPr algn="ctr"/>
            <a:endParaRPr lang="de-AT" sz="700" b="1" baseline="-25000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7F1AAE63-4D6A-03F4-F8DA-584BC4C46C81}"/>
              </a:ext>
            </a:extLst>
          </p:cNvPr>
          <p:cNvSpPr txBox="1"/>
          <p:nvPr/>
        </p:nvSpPr>
        <p:spPr>
          <a:xfrm>
            <a:off x="6727512" y="132230"/>
            <a:ext cx="115076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Concatenate</a:t>
            </a:r>
            <a:b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</a:br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Target + Conditional Input Object at t</a:t>
            </a:r>
            <a:r>
              <a:rPr lang="en-US" sz="700" b="1" baseline="-25000" dirty="0">
                <a:latin typeface="Univers" panose="020B0503020202020204" pitchFamily="34" charset="0"/>
                <a:cs typeface="Arial" panose="020B0604020202020204" pitchFamily="34" charset="0"/>
              </a:rPr>
              <a:t>1 </a:t>
            </a:r>
            <a:br>
              <a:rPr lang="en-US" sz="700" b="1" baseline="-25000" dirty="0">
                <a:latin typeface="Univers" panose="020B0503020202020204" pitchFamily="34" charset="0"/>
                <a:cs typeface="Arial" panose="020B0604020202020204" pitchFamily="34" charset="0"/>
              </a:rPr>
            </a:br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(=2x Target Object as Input to Discriminator)</a:t>
            </a:r>
            <a:endParaRPr lang="de-AT" sz="7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0" name="3D-Modell 89">
                <a:extLst>
                  <a:ext uri="{FF2B5EF4-FFF2-40B4-BE49-F238E27FC236}">
                    <a16:creationId xmlns:a16="http://schemas.microsoft.com/office/drawing/2014/main" id="{58EB6F48-E986-4BA2-9239-4DA49859B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7638291"/>
                  </p:ext>
                </p:extLst>
              </p:nvPr>
            </p:nvGraphicFramePr>
            <p:xfrm>
              <a:off x="6976912" y="6274628"/>
              <a:ext cx="633244" cy="8037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3244" cy="803755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58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0" name="3D-Modell 89">
                <a:extLst>
                  <a:ext uri="{FF2B5EF4-FFF2-40B4-BE49-F238E27FC236}">
                    <a16:creationId xmlns:a16="http://schemas.microsoft.com/office/drawing/2014/main" id="{58EB6F48-E986-4BA2-9239-4DA49859B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6912" y="6274628"/>
                <a:ext cx="633244" cy="803755"/>
              </a:xfrm>
              <a:prstGeom prst="rect">
                <a:avLst/>
              </a:prstGeom>
            </p:spPr>
          </p:pic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2AEC8616-386F-3B1A-15E6-648B77FA9155}"/>
              </a:ext>
            </a:extLst>
          </p:cNvPr>
          <p:cNvCxnSpPr>
            <a:cxnSpLocks/>
            <a:endCxn id="96" idx="3"/>
          </p:cNvCxnSpPr>
          <p:nvPr/>
        </p:nvCxnSpPr>
        <p:spPr>
          <a:xfrm>
            <a:off x="6697109" y="5303684"/>
            <a:ext cx="1348156" cy="5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0A41BB97-FD8F-DDB3-79FF-0D518EE3393A}"/>
              </a:ext>
            </a:extLst>
          </p:cNvPr>
          <p:cNvCxnSpPr>
            <a:cxnSpLocks/>
            <a:endCxn id="102" idx="3"/>
          </p:cNvCxnSpPr>
          <p:nvPr/>
        </p:nvCxnSpPr>
        <p:spPr>
          <a:xfrm>
            <a:off x="6719768" y="7757528"/>
            <a:ext cx="1329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Gleichschenkliges Dreieck 92">
            <a:extLst>
              <a:ext uri="{FF2B5EF4-FFF2-40B4-BE49-F238E27FC236}">
                <a16:creationId xmlns:a16="http://schemas.microsoft.com/office/drawing/2014/main" id="{4AA26450-0980-19C0-2182-77ADCFC78ED6}"/>
              </a:ext>
            </a:extLst>
          </p:cNvPr>
          <p:cNvSpPr/>
          <p:nvPr/>
        </p:nvSpPr>
        <p:spPr>
          <a:xfrm rot="5400000">
            <a:off x="2839419" y="7297210"/>
            <a:ext cx="964889" cy="964889"/>
          </a:xfrm>
          <a:prstGeom prst="triangle">
            <a:avLst/>
          </a:prstGeom>
          <a:solidFill>
            <a:srgbClr val="CCD4CC"/>
          </a:solidFill>
          <a:ln w="19050">
            <a:solidFill>
              <a:srgbClr val="27743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24E45F8-B76C-85F7-9312-13D123222AE1}"/>
              </a:ext>
            </a:extLst>
          </p:cNvPr>
          <p:cNvSpPr/>
          <p:nvPr/>
        </p:nvSpPr>
        <p:spPr>
          <a:xfrm>
            <a:off x="4299489" y="6964865"/>
            <a:ext cx="256351" cy="1585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800" dirty="0"/>
              <a:t>Latent Vector</a:t>
            </a:r>
            <a:endParaRPr lang="de-AT" sz="800" dirty="0"/>
          </a:p>
        </p:txBody>
      </p:sp>
      <p:sp>
        <p:nvSpPr>
          <p:cNvPr id="95" name="Gleichschenkliges Dreieck 94">
            <a:extLst>
              <a:ext uri="{FF2B5EF4-FFF2-40B4-BE49-F238E27FC236}">
                <a16:creationId xmlns:a16="http://schemas.microsoft.com/office/drawing/2014/main" id="{C85C8EB7-D336-194C-DAC4-1A9F0AD96143}"/>
              </a:ext>
            </a:extLst>
          </p:cNvPr>
          <p:cNvSpPr/>
          <p:nvPr/>
        </p:nvSpPr>
        <p:spPr>
          <a:xfrm rot="16200000">
            <a:off x="4849113" y="7281935"/>
            <a:ext cx="964889" cy="964889"/>
          </a:xfrm>
          <a:prstGeom prst="triangle">
            <a:avLst/>
          </a:prstGeom>
          <a:solidFill>
            <a:srgbClr val="CCDFEF"/>
          </a:solidFill>
          <a:ln>
            <a:solidFill>
              <a:srgbClr val="2FAAD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6" name="Gleichschenkliges Dreieck 95">
            <a:extLst>
              <a:ext uri="{FF2B5EF4-FFF2-40B4-BE49-F238E27FC236}">
                <a16:creationId xmlns:a16="http://schemas.microsoft.com/office/drawing/2014/main" id="{9AFB8C41-010C-3614-5731-D63625DA5D3F}"/>
              </a:ext>
            </a:extLst>
          </p:cNvPr>
          <p:cNvSpPr/>
          <p:nvPr/>
        </p:nvSpPr>
        <p:spPr>
          <a:xfrm rot="5400000">
            <a:off x="8045265" y="4826988"/>
            <a:ext cx="964889" cy="964889"/>
          </a:xfrm>
          <a:prstGeom prst="triangle">
            <a:avLst/>
          </a:prstGeom>
          <a:solidFill>
            <a:srgbClr val="F7D5CD"/>
          </a:solidFill>
          <a:ln>
            <a:solidFill>
              <a:srgbClr val="E9743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A31BD3AE-3048-E633-7013-93B9517DDD04}"/>
              </a:ext>
            </a:extLst>
          </p:cNvPr>
          <p:cNvSpPr txBox="1"/>
          <p:nvPr/>
        </p:nvSpPr>
        <p:spPr>
          <a:xfrm>
            <a:off x="1629682" y="6969794"/>
            <a:ext cx="1266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Input Object at t</a:t>
            </a:r>
            <a:r>
              <a:rPr lang="en-US" sz="1000" b="1" baseline="-25000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de-AT" sz="1000" b="1" dirty="0"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6A1CB53E-8C0D-EFC1-A7BD-95AC3EC2221A}"/>
              </a:ext>
            </a:extLst>
          </p:cNvPr>
          <p:cNvSpPr txBox="1"/>
          <p:nvPr/>
        </p:nvSpPr>
        <p:spPr>
          <a:xfrm>
            <a:off x="4778807" y="6895303"/>
            <a:ext cx="1105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Univers" panose="020B0503020202020204" pitchFamily="34" charset="0"/>
                <a:cs typeface="Arial" panose="020B0604020202020204" pitchFamily="34" charset="0"/>
              </a:rPr>
              <a:t>Generator</a:t>
            </a:r>
          </a:p>
          <a:p>
            <a:pPr algn="ctr"/>
            <a:r>
              <a:rPr lang="en-US" sz="1000">
                <a:latin typeface="Univers" panose="020B0503020202020204" pitchFamily="34" charset="0"/>
                <a:cs typeface="Arial" panose="020B0604020202020204" pitchFamily="34" charset="0"/>
              </a:rPr>
              <a:t>Network </a:t>
            </a:r>
            <a:endParaRPr lang="de-AT" sz="100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FD14FB2B-7757-5BAD-42F9-9BAF13730849}"/>
              </a:ext>
            </a:extLst>
          </p:cNvPr>
          <p:cNvSpPr txBox="1"/>
          <p:nvPr/>
        </p:nvSpPr>
        <p:spPr>
          <a:xfrm>
            <a:off x="5782823" y="6895303"/>
            <a:ext cx="12596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Generated Object at t</a:t>
            </a:r>
            <a:r>
              <a:rPr lang="en-US" sz="1000" b="1" baseline="-25000" dirty="0">
                <a:latin typeface="Univers" panose="020B0503020202020204" pitchFamily="34" charset="0"/>
                <a:cs typeface="Arial" panose="020B0604020202020204" pitchFamily="34" charset="0"/>
              </a:rPr>
              <a:t>1</a:t>
            </a:r>
            <a:endParaRPr lang="de-AT" sz="1000" baseline="-25000" dirty="0"/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4C4E6BD0-AB5E-6708-1B6F-A341A5182FF8}"/>
              </a:ext>
            </a:extLst>
          </p:cNvPr>
          <p:cNvSpPr txBox="1"/>
          <p:nvPr/>
        </p:nvSpPr>
        <p:spPr>
          <a:xfrm>
            <a:off x="7955276" y="4432854"/>
            <a:ext cx="1105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Discriminator</a:t>
            </a:r>
          </a:p>
          <a:p>
            <a:pPr algn="ctr"/>
            <a:r>
              <a:rPr lang="en-US" sz="1000" dirty="0">
                <a:latin typeface="Univers" panose="020B0503020202020204" pitchFamily="34" charset="0"/>
                <a:cs typeface="Arial" panose="020B0604020202020204" pitchFamily="34" charset="0"/>
              </a:rPr>
              <a:t>Network </a:t>
            </a:r>
            <a:endParaRPr lang="de-AT" sz="1000" dirty="0"/>
          </a:p>
        </p:txBody>
      </p:sp>
      <p:sp>
        <p:nvSpPr>
          <p:cNvPr id="102" name="Gleichschenkliges Dreieck 101">
            <a:extLst>
              <a:ext uri="{FF2B5EF4-FFF2-40B4-BE49-F238E27FC236}">
                <a16:creationId xmlns:a16="http://schemas.microsoft.com/office/drawing/2014/main" id="{FD631F56-60AC-02AE-8958-3B6F9B70D88F}"/>
              </a:ext>
            </a:extLst>
          </p:cNvPr>
          <p:cNvSpPr/>
          <p:nvPr/>
        </p:nvSpPr>
        <p:spPr>
          <a:xfrm rot="5400000">
            <a:off x="8055399" y="7275083"/>
            <a:ext cx="952117" cy="964889"/>
          </a:xfrm>
          <a:prstGeom prst="triangle">
            <a:avLst/>
          </a:prstGeom>
          <a:solidFill>
            <a:srgbClr val="F7D5CD"/>
          </a:solidFill>
          <a:ln>
            <a:solidFill>
              <a:srgbClr val="E97436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E390F54-DDF6-DA6A-824E-640711CA0AA7}"/>
              </a:ext>
            </a:extLst>
          </p:cNvPr>
          <p:cNvSpPr txBox="1"/>
          <p:nvPr/>
        </p:nvSpPr>
        <p:spPr>
          <a:xfrm>
            <a:off x="5820341" y="4434000"/>
            <a:ext cx="1247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Target Input Object at t</a:t>
            </a:r>
            <a:r>
              <a:rPr lang="en-US" sz="1000" b="1" baseline="-25000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1000" b="1" baseline="-25000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8960C8D6-8AB7-73AF-07BC-4548600EF97C}"/>
              </a:ext>
            </a:extLst>
          </p:cNvPr>
          <p:cNvSpPr txBox="1"/>
          <p:nvPr/>
        </p:nvSpPr>
        <p:spPr>
          <a:xfrm>
            <a:off x="4030090" y="6390880"/>
            <a:ext cx="784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latin typeface="Univers" panose="020B0503020202020204" pitchFamily="34" charset="0"/>
                <a:cs typeface="Arial" panose="020B0604020202020204" pitchFamily="34" charset="0"/>
              </a:rPr>
              <a:t>Encoded Object to vector of size 3x256</a:t>
            </a:r>
            <a:endParaRPr lang="de-AT" sz="800" b="1" dirty="0"/>
          </a:p>
        </p:txBody>
      </p:sp>
      <p:sp>
        <p:nvSpPr>
          <p:cNvPr id="107" name="Geschweifte Klammer rechts 106">
            <a:extLst>
              <a:ext uri="{FF2B5EF4-FFF2-40B4-BE49-F238E27FC236}">
                <a16:creationId xmlns:a16="http://schemas.microsoft.com/office/drawing/2014/main" id="{07814E96-5A00-6A8D-B2B5-4DDC7B88D020}"/>
              </a:ext>
            </a:extLst>
          </p:cNvPr>
          <p:cNvSpPr/>
          <p:nvPr/>
        </p:nvSpPr>
        <p:spPr>
          <a:xfrm>
            <a:off x="9094893" y="4679402"/>
            <a:ext cx="280441" cy="33433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D8D1E0D4-EF37-D97B-E0E3-13335FE49AA0}"/>
              </a:ext>
            </a:extLst>
          </p:cNvPr>
          <p:cNvSpPr txBox="1"/>
          <p:nvPr/>
        </p:nvSpPr>
        <p:spPr>
          <a:xfrm>
            <a:off x="9375334" y="6227967"/>
            <a:ext cx="12952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WGAN GP LOSS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6A6C36C6-DDC9-CD0E-9EFD-B7991AEBF8A1}"/>
              </a:ext>
            </a:extLst>
          </p:cNvPr>
          <p:cNvSpPr txBox="1"/>
          <p:nvPr/>
        </p:nvSpPr>
        <p:spPr>
          <a:xfrm>
            <a:off x="7955276" y="6895303"/>
            <a:ext cx="1105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Discriminator</a:t>
            </a:r>
          </a:p>
          <a:p>
            <a:pPr algn="ctr"/>
            <a:r>
              <a:rPr lang="en-US" sz="1000" dirty="0">
                <a:latin typeface="Univers" panose="020B0503020202020204" pitchFamily="34" charset="0"/>
                <a:cs typeface="Arial" panose="020B0604020202020204" pitchFamily="34" charset="0"/>
              </a:rPr>
              <a:t>Network </a:t>
            </a:r>
            <a:endParaRPr lang="de-AT" sz="1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0" name="3D-Modell 109">
                <a:extLst>
                  <a:ext uri="{FF2B5EF4-FFF2-40B4-BE49-F238E27FC236}">
                    <a16:creationId xmlns:a16="http://schemas.microsoft.com/office/drawing/2014/main" id="{64AA7463-62E3-B9FF-3244-26FCF67107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7012710"/>
                  </p:ext>
                </p:extLst>
              </p:nvPr>
            </p:nvGraphicFramePr>
            <p:xfrm>
              <a:off x="1917122" y="7359364"/>
              <a:ext cx="627628" cy="8268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12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0" name="3D-Modell 109">
                <a:extLst>
                  <a:ext uri="{FF2B5EF4-FFF2-40B4-BE49-F238E27FC236}">
                    <a16:creationId xmlns:a16="http://schemas.microsoft.com/office/drawing/2014/main" id="{64AA7463-62E3-B9FF-3244-26FCF6710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7122" y="7359364"/>
                <a:ext cx="627628" cy="826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1" name="3D-Modell 110">
                <a:extLst>
                  <a:ext uri="{FF2B5EF4-FFF2-40B4-BE49-F238E27FC236}">
                    <a16:creationId xmlns:a16="http://schemas.microsoft.com/office/drawing/2014/main" id="{88C67C22-7F7D-1734-C2DA-CAEB296C21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2218453"/>
                  </p:ext>
                </p:extLst>
              </p:nvPr>
            </p:nvGraphicFramePr>
            <p:xfrm>
              <a:off x="6084377" y="7386379"/>
              <a:ext cx="554400" cy="7560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54400" cy="756000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471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1" name="3D-Modell 110">
                <a:extLst>
                  <a:ext uri="{FF2B5EF4-FFF2-40B4-BE49-F238E27FC236}">
                    <a16:creationId xmlns:a16="http://schemas.microsoft.com/office/drawing/2014/main" id="{88C67C22-7F7D-1734-C2DA-CAEB296C21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4377" y="7386379"/>
                <a:ext cx="5544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2" name="3D-Modell 111">
                <a:extLst>
                  <a:ext uri="{FF2B5EF4-FFF2-40B4-BE49-F238E27FC236}">
                    <a16:creationId xmlns:a16="http://schemas.microsoft.com/office/drawing/2014/main" id="{237C298C-D4D1-2078-F8B9-291ED8BAA8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7800290"/>
                  </p:ext>
                </p:extLst>
              </p:nvPr>
            </p:nvGraphicFramePr>
            <p:xfrm>
              <a:off x="6044954" y="4910057"/>
              <a:ext cx="633245" cy="8037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3245" cy="803758"/>
                    </a:xfrm>
                    <a:prstGeom prst="rect">
                      <a:avLst/>
                    </a:prstGeom>
                  </am3d:spPr>
                  <am3d:camera>
                    <am3d:pos x="0" y="0" z="77743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79" d="1000000"/>
                    <am3d:preTrans dx="-18012866" dy="-18012866" dz="20599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05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2" name="3D-Modell 111">
                <a:extLst>
                  <a:ext uri="{FF2B5EF4-FFF2-40B4-BE49-F238E27FC236}">
                    <a16:creationId xmlns:a16="http://schemas.microsoft.com/office/drawing/2014/main" id="{237C298C-D4D1-2078-F8B9-291ED8BAA8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4954" y="4910057"/>
                <a:ext cx="633245" cy="803758"/>
              </a:xfrm>
              <a:prstGeom prst="rect">
                <a:avLst/>
              </a:prstGeom>
            </p:spPr>
          </p:pic>
        </mc:Fallback>
      </mc:AlternateContent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257A0046-1DBD-8E57-C9B7-B4F4942CDC32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293534" y="5465168"/>
            <a:ext cx="0" cy="462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A6B2CAB4-A044-2FA0-4926-C0FC6670AD80}"/>
              </a:ext>
            </a:extLst>
          </p:cNvPr>
          <p:cNvCxnSpPr>
            <a:cxnSpLocks/>
          </p:cNvCxnSpPr>
          <p:nvPr/>
        </p:nvCxnSpPr>
        <p:spPr>
          <a:xfrm>
            <a:off x="7293534" y="7095358"/>
            <a:ext cx="0" cy="504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Gleichschenkliges Dreieck 117">
            <a:extLst>
              <a:ext uri="{FF2B5EF4-FFF2-40B4-BE49-F238E27FC236}">
                <a16:creationId xmlns:a16="http://schemas.microsoft.com/office/drawing/2014/main" id="{CB2B8D25-CBAD-154F-C181-2B88DA525205}"/>
              </a:ext>
            </a:extLst>
          </p:cNvPr>
          <p:cNvSpPr/>
          <p:nvPr/>
        </p:nvSpPr>
        <p:spPr>
          <a:xfrm rot="5400000">
            <a:off x="2839419" y="5923710"/>
            <a:ext cx="964889" cy="964889"/>
          </a:xfrm>
          <a:prstGeom prst="triangle">
            <a:avLst/>
          </a:prstGeom>
          <a:solidFill>
            <a:srgbClr val="CCD4CC"/>
          </a:solidFill>
          <a:ln w="19050">
            <a:solidFill>
              <a:srgbClr val="27743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95B67F36-D25A-F195-4D7E-5CB53C285C45}"/>
              </a:ext>
            </a:extLst>
          </p:cNvPr>
          <p:cNvSpPr txBox="1"/>
          <p:nvPr/>
        </p:nvSpPr>
        <p:spPr>
          <a:xfrm>
            <a:off x="1629682" y="5596294"/>
            <a:ext cx="1266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Input Object at t</a:t>
            </a:r>
            <a:r>
              <a:rPr lang="en-US" sz="1000" b="1" baseline="-25000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de-AT" sz="1000" b="1" baseline="-25000" dirty="0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A5E3C5D3-91E4-610E-C399-1DB899AE0BD8}"/>
              </a:ext>
            </a:extLst>
          </p:cNvPr>
          <p:cNvSpPr txBox="1"/>
          <p:nvPr/>
        </p:nvSpPr>
        <p:spPr>
          <a:xfrm>
            <a:off x="2756873" y="5502400"/>
            <a:ext cx="11055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AE</a:t>
            </a:r>
          </a:p>
          <a:p>
            <a:pPr algn="ctr"/>
            <a:r>
              <a:rPr lang="en-US" sz="1000" dirty="0">
                <a:latin typeface="Univers" panose="020B0503020202020204" pitchFamily="34" charset="0"/>
                <a:cs typeface="Arial" panose="020B0604020202020204" pitchFamily="34" charset="0"/>
              </a:rPr>
              <a:t>Convolutional Network </a:t>
            </a:r>
            <a:endParaRPr lang="de-AT" sz="1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1" name="3D-Modell 120">
                <a:extLst>
                  <a:ext uri="{FF2B5EF4-FFF2-40B4-BE49-F238E27FC236}">
                    <a16:creationId xmlns:a16="http://schemas.microsoft.com/office/drawing/2014/main" id="{B7E1F1C2-A42E-6CAE-01EF-914551C858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4275359"/>
                  </p:ext>
                </p:extLst>
              </p:nvPr>
            </p:nvGraphicFramePr>
            <p:xfrm>
              <a:off x="1917122" y="5985864"/>
              <a:ext cx="627628" cy="8268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12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1" name="3D-Modell 120">
                <a:extLst>
                  <a:ext uri="{FF2B5EF4-FFF2-40B4-BE49-F238E27FC236}">
                    <a16:creationId xmlns:a16="http://schemas.microsoft.com/office/drawing/2014/main" id="{B7E1F1C2-A42E-6CAE-01EF-914551C858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7122" y="5985864"/>
                <a:ext cx="627628" cy="826874"/>
              </a:xfrm>
              <a:prstGeom prst="rect">
                <a:avLst/>
              </a:prstGeom>
            </p:spPr>
          </p:pic>
        </mc:Fallback>
      </mc:AlternateContent>
      <p:sp>
        <p:nvSpPr>
          <p:cNvPr id="122" name="Gleichschenkliges Dreieck 121">
            <a:extLst>
              <a:ext uri="{FF2B5EF4-FFF2-40B4-BE49-F238E27FC236}">
                <a16:creationId xmlns:a16="http://schemas.microsoft.com/office/drawing/2014/main" id="{A9C7C4B4-CF4B-30C8-140E-1FFF29FFD10A}"/>
              </a:ext>
            </a:extLst>
          </p:cNvPr>
          <p:cNvSpPr/>
          <p:nvPr/>
        </p:nvSpPr>
        <p:spPr>
          <a:xfrm rot="5400000">
            <a:off x="2839419" y="8636311"/>
            <a:ext cx="964889" cy="964889"/>
          </a:xfrm>
          <a:prstGeom prst="triangle">
            <a:avLst/>
          </a:prstGeom>
          <a:solidFill>
            <a:srgbClr val="CCD4CC"/>
          </a:solidFill>
          <a:ln w="19050">
            <a:solidFill>
              <a:srgbClr val="27743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3E0BB276-D7D4-36CB-AB8D-5D235840DCEE}"/>
              </a:ext>
            </a:extLst>
          </p:cNvPr>
          <p:cNvSpPr txBox="1"/>
          <p:nvPr/>
        </p:nvSpPr>
        <p:spPr>
          <a:xfrm>
            <a:off x="1629682" y="8308895"/>
            <a:ext cx="1266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Input Object at t</a:t>
            </a:r>
            <a:r>
              <a:rPr lang="en-US" sz="1000" b="1" baseline="-25000" dirty="0">
                <a:latin typeface="Univers" panose="020B0503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sz="1000" b="1" baseline="-25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5" name="3D-Modell 124">
                <a:extLst>
                  <a:ext uri="{FF2B5EF4-FFF2-40B4-BE49-F238E27FC236}">
                    <a16:creationId xmlns:a16="http://schemas.microsoft.com/office/drawing/2014/main" id="{52D57DB6-B06C-6736-F0D6-D9241F178E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2484578"/>
                  </p:ext>
                </p:extLst>
              </p:nvPr>
            </p:nvGraphicFramePr>
            <p:xfrm>
              <a:off x="1917122" y="8698465"/>
              <a:ext cx="627628" cy="8268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27628" cy="826874"/>
                    </a:xfrm>
                    <a:prstGeom prst="rect">
                      <a:avLst/>
                    </a:prstGeom>
                  </am3d:spPr>
                  <am3d:camera>
                    <am3d:pos x="0" y="0" z="74545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755" d="1000000"/>
                    <am3d:preTrans dx="-16822430" dy="-18024032" dz="1923765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120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5" name="3D-Modell 124">
                <a:extLst>
                  <a:ext uri="{FF2B5EF4-FFF2-40B4-BE49-F238E27FC236}">
                    <a16:creationId xmlns:a16="http://schemas.microsoft.com/office/drawing/2014/main" id="{52D57DB6-B06C-6736-F0D6-D9241F178E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7122" y="8698465"/>
                <a:ext cx="627628" cy="826874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Geschweifte Klammer rechts 125">
            <a:extLst>
              <a:ext uri="{FF2B5EF4-FFF2-40B4-BE49-F238E27FC236}">
                <a16:creationId xmlns:a16="http://schemas.microsoft.com/office/drawing/2014/main" id="{50B85105-7A8B-E987-D7AC-1B4001C1CEC5}"/>
              </a:ext>
            </a:extLst>
          </p:cNvPr>
          <p:cNvSpPr/>
          <p:nvPr/>
        </p:nvSpPr>
        <p:spPr>
          <a:xfrm>
            <a:off x="3978797" y="6107978"/>
            <a:ext cx="236847" cy="33433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02B3D1F-7D00-6A39-C10B-6E560B7093EB}"/>
              </a:ext>
            </a:extLst>
          </p:cNvPr>
          <p:cNvSpPr txBox="1"/>
          <p:nvPr/>
        </p:nvSpPr>
        <p:spPr>
          <a:xfrm rot="16200000">
            <a:off x="3562410" y="7649803"/>
            <a:ext cx="8646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latin typeface="Univers" panose="020B0503020202020204" pitchFamily="34" charset="0"/>
                <a:cs typeface="Arial" panose="020B0604020202020204" pitchFamily="34" charset="0"/>
              </a:rPr>
              <a:t>Concatenate</a:t>
            </a:r>
            <a:endParaRPr lang="de-AT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C4BC22F5-3DCA-43F7-B723-773A6BE72468}"/>
              </a:ext>
            </a:extLst>
          </p:cNvPr>
          <p:cNvSpPr txBox="1"/>
          <p:nvPr/>
        </p:nvSpPr>
        <p:spPr>
          <a:xfrm rot="16200000">
            <a:off x="1655527" y="7618912"/>
            <a:ext cx="3176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Univers" panose="020B0503020202020204" pitchFamily="34" charset="0"/>
                <a:cs typeface="Arial" panose="020B0604020202020204" pitchFamily="34" charset="0"/>
              </a:rPr>
              <a:t>Shared Weights Auto Encoder</a:t>
            </a:r>
            <a:endParaRPr lang="de-AT" sz="4000" dirty="0"/>
          </a:p>
        </p:txBody>
      </p:sp>
      <p:sp>
        <p:nvSpPr>
          <p:cNvPr id="2" name="Gleich 1">
            <a:extLst>
              <a:ext uri="{FF2B5EF4-FFF2-40B4-BE49-F238E27FC236}">
                <a16:creationId xmlns:a16="http://schemas.microsoft.com/office/drawing/2014/main" id="{4210C4B6-7090-8D6D-56D1-7AD1255BFB11}"/>
              </a:ext>
            </a:extLst>
          </p:cNvPr>
          <p:cNvSpPr/>
          <p:nvPr/>
        </p:nvSpPr>
        <p:spPr>
          <a:xfrm rot="16200000">
            <a:off x="7128587" y="3247152"/>
            <a:ext cx="321315" cy="210022"/>
          </a:xfrm>
          <a:prstGeom prst="mathEqual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5A7DB2-C47E-EA3C-BA4A-5CF25A87ED14}"/>
              </a:ext>
            </a:extLst>
          </p:cNvPr>
          <p:cNvSpPr txBox="1"/>
          <p:nvPr/>
        </p:nvSpPr>
        <p:spPr>
          <a:xfrm>
            <a:off x="6706721" y="4503171"/>
            <a:ext cx="115076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Concatenate</a:t>
            </a:r>
            <a:b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</a:br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Target + Conditional Input Object at t</a:t>
            </a:r>
            <a:r>
              <a:rPr lang="en-US" sz="700" b="1" baseline="-25000" dirty="0">
                <a:latin typeface="Univers" panose="020B0503020202020204" pitchFamily="34" charset="0"/>
                <a:cs typeface="Arial" panose="020B0604020202020204" pitchFamily="34" charset="0"/>
              </a:rPr>
              <a:t>1 </a:t>
            </a:r>
            <a:br>
              <a:rPr lang="en-US" sz="700" b="1" baseline="-25000" dirty="0">
                <a:latin typeface="Univers" panose="020B0503020202020204" pitchFamily="34" charset="0"/>
                <a:cs typeface="Arial" panose="020B0604020202020204" pitchFamily="34" charset="0"/>
              </a:rPr>
            </a:br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(=2x Target Object as Input to Discriminator)</a:t>
            </a:r>
            <a:endParaRPr lang="de-AT" sz="700" b="1" dirty="0"/>
          </a:p>
        </p:txBody>
      </p:sp>
      <p:sp>
        <p:nvSpPr>
          <p:cNvPr id="7" name="Gleich 6">
            <a:extLst>
              <a:ext uri="{FF2B5EF4-FFF2-40B4-BE49-F238E27FC236}">
                <a16:creationId xmlns:a16="http://schemas.microsoft.com/office/drawing/2014/main" id="{354F283B-C590-D149-A514-30999BC75C38}"/>
              </a:ext>
            </a:extLst>
          </p:cNvPr>
          <p:cNvSpPr/>
          <p:nvPr/>
        </p:nvSpPr>
        <p:spPr>
          <a:xfrm rot="16200000">
            <a:off x="7132877" y="5199499"/>
            <a:ext cx="321315" cy="210022"/>
          </a:xfrm>
          <a:prstGeom prst="mathEqual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11" name="Gleich 10">
            <a:extLst>
              <a:ext uri="{FF2B5EF4-FFF2-40B4-BE49-F238E27FC236}">
                <a16:creationId xmlns:a16="http://schemas.microsoft.com/office/drawing/2014/main" id="{EFEAD866-9430-07C0-637C-874C03E4A95F}"/>
              </a:ext>
            </a:extLst>
          </p:cNvPr>
          <p:cNvSpPr/>
          <p:nvPr/>
        </p:nvSpPr>
        <p:spPr>
          <a:xfrm rot="16200000">
            <a:off x="7132876" y="7655355"/>
            <a:ext cx="321315" cy="210022"/>
          </a:xfrm>
          <a:prstGeom prst="mathEqual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F7F9C6C-D7EE-4CCD-CF45-558E3A24E129}"/>
              </a:ext>
            </a:extLst>
          </p:cNvPr>
          <p:cNvSpPr txBox="1"/>
          <p:nvPr/>
        </p:nvSpPr>
        <p:spPr>
          <a:xfrm>
            <a:off x="6727512" y="7861535"/>
            <a:ext cx="1150768" cy="59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Concatenate</a:t>
            </a:r>
            <a:b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</a:br>
            <a:r>
              <a:rPr lang="en-US" sz="700" b="1" dirty="0">
                <a:latin typeface="Univers" panose="020B0503020202020204" pitchFamily="34" charset="0"/>
                <a:cs typeface="Arial" panose="020B0604020202020204" pitchFamily="34" charset="0"/>
              </a:rPr>
              <a:t>Generated + Conditional Input Object at t1</a:t>
            </a:r>
          </a:p>
          <a:p>
            <a:pPr algn="ctr"/>
            <a:endParaRPr lang="de-AT" sz="700" b="1" baseline="-25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EE7F271-147F-4A93-5CAA-654E5571B657}"/>
              </a:ext>
            </a:extLst>
          </p:cNvPr>
          <p:cNvSpPr txBox="1"/>
          <p:nvPr/>
        </p:nvSpPr>
        <p:spPr>
          <a:xfrm>
            <a:off x="6191185" y="5927283"/>
            <a:ext cx="2204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00" b="1" dirty="0" err="1">
                <a:latin typeface="Univers" panose="020B0503020202020204" pitchFamily="34" charset="0"/>
                <a:cs typeface="Arial" panose="020B0604020202020204" pitchFamily="34" charset="0"/>
              </a:rPr>
              <a:t>Conditional</a:t>
            </a:r>
            <a:r>
              <a:rPr lang="de-DE" sz="1000" b="1" dirty="0">
                <a:latin typeface="Univers" panose="020B0503020202020204" pitchFamily="34" charset="0"/>
                <a:cs typeface="Arial" panose="020B0604020202020204" pitchFamily="34" charset="0"/>
              </a:rPr>
              <a:t> Input </a:t>
            </a:r>
            <a:r>
              <a:rPr lang="de-DE" sz="1000" b="1" dirty="0" err="1">
                <a:latin typeface="Univers" panose="020B0503020202020204" pitchFamily="34" charset="0"/>
                <a:cs typeface="Arial" panose="020B0604020202020204" pitchFamily="34" charset="0"/>
              </a:rPr>
              <a:t>Object</a:t>
            </a:r>
            <a:r>
              <a:rPr lang="de-DE" sz="1000" b="1" dirty="0">
                <a:latin typeface="Univers" panose="020B0503020202020204" pitchFamily="34" charset="0"/>
                <a:cs typeface="Arial" panose="020B0604020202020204" pitchFamily="34" charset="0"/>
              </a:rPr>
              <a:t> at t</a:t>
            </a:r>
            <a:r>
              <a:rPr lang="de-DE" sz="1000" b="1" baseline="-25000" dirty="0">
                <a:latin typeface="Univers" panose="020B0503020202020204" pitchFamily="34" charset="0"/>
                <a:cs typeface="Arial" panose="020B0604020202020204" pitchFamily="34" charset="0"/>
              </a:rPr>
              <a:t>1</a:t>
            </a:r>
            <a:br>
              <a:rPr lang="de-DE" sz="1000" b="1" baseline="-25000" dirty="0">
                <a:latin typeface="Univers" panose="020B0503020202020204" pitchFamily="34" charset="0"/>
                <a:cs typeface="Arial" panose="020B0604020202020204" pitchFamily="34" charset="0"/>
              </a:rPr>
            </a:br>
            <a:r>
              <a:rPr lang="de-DE" sz="1000" b="1" dirty="0">
                <a:latin typeface="Univers" panose="020B0503020202020204" pitchFamily="34" charset="0"/>
                <a:cs typeface="Arial" panose="020B0604020202020204" pitchFamily="34" charset="0"/>
              </a:rPr>
              <a:t>(=</a:t>
            </a:r>
            <a:r>
              <a:rPr lang="en-US" sz="1000" b="1" dirty="0">
                <a:latin typeface="Univers" panose="020B0503020202020204" pitchFamily="34" charset="0"/>
                <a:cs typeface="Arial" panose="020B0604020202020204" pitchFamily="34" charset="0"/>
              </a:rPr>
              <a:t> Target Object at t1)</a:t>
            </a:r>
            <a:endParaRPr lang="de-AT" sz="1000" b="1" dirty="0">
              <a:latin typeface="Univers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7C7128EE-9C54-6336-1CAD-491FA792E850}"/>
              </a:ext>
            </a:extLst>
          </p:cNvPr>
          <p:cNvSpPr/>
          <p:nvPr/>
        </p:nvSpPr>
        <p:spPr>
          <a:xfrm>
            <a:off x="3599987" y="4453860"/>
            <a:ext cx="3600000" cy="3600000"/>
          </a:xfrm>
          <a:prstGeom prst="ellipse">
            <a:avLst/>
          </a:prstGeom>
          <a:solidFill>
            <a:srgbClr val="E5AFB7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B9C866A-0660-E545-4C49-4F71AADC917D}"/>
              </a:ext>
            </a:extLst>
          </p:cNvPr>
          <p:cNvSpPr/>
          <p:nvPr/>
        </p:nvSpPr>
        <p:spPr>
          <a:xfrm>
            <a:off x="3599987" y="478760"/>
            <a:ext cx="3600000" cy="36000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C7D3071-12BE-0C1D-8059-93D6A16C49C7}"/>
              </a:ext>
            </a:extLst>
          </p:cNvPr>
          <p:cNvSpPr/>
          <p:nvPr/>
        </p:nvSpPr>
        <p:spPr>
          <a:xfrm>
            <a:off x="5399987" y="478760"/>
            <a:ext cx="3600000" cy="3600000"/>
          </a:xfrm>
          <a:prstGeom prst="ellipse">
            <a:avLst/>
          </a:prstGeom>
          <a:solidFill>
            <a:srgbClr val="CCDFEF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C15B6F-4DC3-3DE8-88B2-9E7FF33EB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02" t="19431" r="6435" b="55731"/>
          <a:stretch/>
        </p:blipFill>
        <p:spPr>
          <a:xfrm>
            <a:off x="5718962" y="2093022"/>
            <a:ext cx="1066800" cy="3714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CEFDB22-2CD6-E22A-772C-52764C00B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02" t="19431" r="23955" b="55731"/>
          <a:stretch/>
        </p:blipFill>
        <p:spPr>
          <a:xfrm>
            <a:off x="4333187" y="2093022"/>
            <a:ext cx="365813" cy="3714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DAA6AA-E8FB-EF37-1D9F-9B9A3608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725" t="19431" r="6435" b="55731"/>
          <a:stretch/>
        </p:blipFill>
        <p:spPr>
          <a:xfrm>
            <a:off x="7772400" y="2093022"/>
            <a:ext cx="393700" cy="371476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7261D479-8D7D-CBEB-5EB0-A1941FACA89F}"/>
              </a:ext>
            </a:extLst>
          </p:cNvPr>
          <p:cNvSpPr/>
          <p:nvPr/>
        </p:nvSpPr>
        <p:spPr>
          <a:xfrm>
            <a:off x="5399987" y="4453860"/>
            <a:ext cx="3600000" cy="3600000"/>
          </a:xfrm>
          <a:prstGeom prst="ellipse">
            <a:avLst/>
          </a:prstGeom>
          <a:solidFill>
            <a:srgbClr val="E5AFB7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899CAE5-C2E6-22E1-33E9-933BD5EA8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732" t="59341" r="6605" b="15821"/>
          <a:stretch/>
        </p:blipFill>
        <p:spPr>
          <a:xfrm>
            <a:off x="5718962" y="6068122"/>
            <a:ext cx="1066800" cy="37147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FE61A1-ED11-40F3-87E6-18247CF8B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902" t="19431" r="23955" b="55731"/>
          <a:stretch/>
        </p:blipFill>
        <p:spPr>
          <a:xfrm>
            <a:off x="4333187" y="6068122"/>
            <a:ext cx="365813" cy="37147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493D46A-2074-99C5-3E69-58D7930A9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725" t="19431" r="6435" b="55731"/>
          <a:stretch/>
        </p:blipFill>
        <p:spPr>
          <a:xfrm>
            <a:off x="7772400" y="6068122"/>
            <a:ext cx="393700" cy="371476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AACEFF34-2138-890A-EFEB-3F66F238BAAA}"/>
              </a:ext>
            </a:extLst>
          </p:cNvPr>
          <p:cNvSpPr/>
          <p:nvPr/>
        </p:nvSpPr>
        <p:spPr>
          <a:xfrm>
            <a:off x="3599987" y="4453860"/>
            <a:ext cx="3600000" cy="360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1692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4D7E513-EDA0-B0ED-D202-CCC49BDF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0" y="2185622"/>
            <a:ext cx="5382376" cy="5229955"/>
          </a:xfrm>
          <a:prstGeom prst="rect">
            <a:avLst/>
          </a:prstGeom>
        </p:spPr>
      </p:pic>
      <p:pic>
        <p:nvPicPr>
          <p:cNvPr id="9" name="Grafik 8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D02540D-EC10-B457-A6EE-DF640D4DB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t="46722"/>
          <a:stretch/>
        </p:blipFill>
        <p:spPr>
          <a:xfrm>
            <a:off x="6093379" y="4629150"/>
            <a:ext cx="2469598" cy="2786427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EDA4CBF-F2E0-66D9-FE4E-7E672EA66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b="79504"/>
          <a:stretch/>
        </p:blipFill>
        <p:spPr>
          <a:xfrm>
            <a:off x="6093379" y="3785823"/>
            <a:ext cx="2469598" cy="10719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1A22A10-72D1-657C-1F52-00E274AC7AB7}"/>
              </a:ext>
            </a:extLst>
          </p:cNvPr>
          <p:cNvSpPr txBox="1"/>
          <p:nvPr/>
        </p:nvSpPr>
        <p:spPr>
          <a:xfrm>
            <a:off x="1990725" y="7486650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a)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F8A851-0D2C-5C80-2B8D-D3B0B3E451F0}"/>
              </a:ext>
            </a:extLst>
          </p:cNvPr>
          <p:cNvSpPr txBox="1"/>
          <p:nvPr/>
        </p:nvSpPr>
        <p:spPr>
          <a:xfrm>
            <a:off x="4267200" y="7486650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b)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DDCC0AC-048B-D5F4-9E66-9B20B9D43FA1}"/>
              </a:ext>
            </a:extLst>
          </p:cNvPr>
          <p:cNvSpPr txBox="1"/>
          <p:nvPr/>
        </p:nvSpPr>
        <p:spPr>
          <a:xfrm>
            <a:off x="6543675" y="7486650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54786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1131</Words>
  <Application>Microsoft Office PowerPoint</Application>
  <PresentationFormat>A3-Papier (297 x 420 mm)</PresentationFormat>
  <Paragraphs>467</Paragraphs>
  <Slides>19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Univers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 Goldgruber</dc:creator>
  <cp:lastModifiedBy>Markus Goldgruber</cp:lastModifiedBy>
  <cp:revision>11</cp:revision>
  <dcterms:created xsi:type="dcterms:W3CDTF">2024-04-08T18:41:11Z</dcterms:created>
  <dcterms:modified xsi:type="dcterms:W3CDTF">2024-05-07T18:18:56Z</dcterms:modified>
</cp:coreProperties>
</file>